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310" r:id="rId5"/>
    <p:sldMasterId id="2147484341" r:id="rId6"/>
    <p:sldMasterId id="2147484371" r:id="rId7"/>
    <p:sldMasterId id="2147484396" r:id="rId8"/>
  </p:sldMasterIdLst>
  <p:notesMasterIdLst>
    <p:notesMasterId r:id="rId30"/>
  </p:notesMasterIdLst>
  <p:handoutMasterIdLst>
    <p:handoutMasterId r:id="rId31"/>
  </p:handoutMasterIdLst>
  <p:sldIdLst>
    <p:sldId id="275" r:id="rId9"/>
    <p:sldId id="276" r:id="rId10"/>
    <p:sldId id="289" r:id="rId11"/>
    <p:sldId id="281" r:id="rId12"/>
    <p:sldId id="285" r:id="rId13"/>
    <p:sldId id="282" r:id="rId14"/>
    <p:sldId id="290" r:id="rId15"/>
    <p:sldId id="284" r:id="rId16"/>
    <p:sldId id="286" r:id="rId17"/>
    <p:sldId id="288" r:id="rId18"/>
    <p:sldId id="260" r:id="rId19"/>
    <p:sldId id="279" r:id="rId20"/>
    <p:sldId id="280" r:id="rId21"/>
    <p:sldId id="287" r:id="rId22"/>
    <p:sldId id="291" r:id="rId23"/>
    <p:sldId id="278" r:id="rId24"/>
    <p:sldId id="261" r:id="rId25"/>
    <p:sldId id="262" r:id="rId26"/>
    <p:sldId id="263" r:id="rId27"/>
    <p:sldId id="264" r:id="rId28"/>
    <p:sldId id="277" r:id="rId2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/>
  </p:cmAuthor>
  <p:cmAuthor id="3" name="Mary Feil-Jacobs" initials="MF" lastIdx="22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50"/>
    <a:srgbClr val="FFFFFF"/>
    <a:srgbClr val="505050"/>
    <a:srgbClr val="107C10"/>
    <a:srgbClr val="000000"/>
    <a:srgbClr val="323232"/>
    <a:srgbClr val="5C2D91"/>
    <a:srgbClr val="32145A"/>
    <a:srgbClr val="00BCF2"/>
    <a:srgbClr val="D63F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0" autoAdjust="0"/>
    <p:restoredTop sz="92967" autoAdjust="0"/>
  </p:normalViewPr>
  <p:slideViewPr>
    <p:cSldViewPr>
      <p:cViewPr varScale="1">
        <p:scale>
          <a:sx n="88" d="100"/>
          <a:sy n="88" d="100"/>
        </p:scale>
        <p:origin x="1112" y="192"/>
      </p:cViewPr>
      <p:guideLst/>
    </p:cSldViewPr>
  </p:slideViewPr>
  <p:outlineViewPr>
    <p:cViewPr>
      <p:scale>
        <a:sx n="33" d="100"/>
        <a:sy n="33" d="100"/>
      </p:scale>
      <p:origin x="0" y="-144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100" d="100"/>
          <a:sy n="100" d="100"/>
        </p:scale>
        <p:origin x="2616" y="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commentAuthors" Target="commentAuthors.xml"/><Relationship Id="rId9" Type="http://schemas.openxmlformats.org/officeDocument/2006/relationships/slide" Target="slides/slide1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 err="1"/>
            <a:t>Plantilla</a:t>
          </a:r>
          <a:r>
            <a:rPr lang="en-US" dirty="0"/>
            <a:t> Visual Studio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/>
      <dgm:t>
        <a:bodyPr/>
        <a:lstStyle/>
        <a:p>
          <a:r>
            <a:rPr lang="x-none" dirty="0" err="1"/>
            <a:t>Bot</a:t>
          </a:r>
          <a:r>
            <a:rPr lang="x-none" dirty="0"/>
            <a:t> Simple</a:t>
          </a:r>
          <a:endParaRPr lang="en-US" dirty="0"/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/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/>
      <dgm:t>
        <a:bodyPr/>
        <a:lstStyle/>
        <a:p>
          <a:r>
            <a:rPr lang="en-US" dirty="0" err="1"/>
            <a:t>Publicar</a:t>
          </a:r>
          <a:r>
            <a:rPr lang="en-US" dirty="0"/>
            <a:t> a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/>
      <dgm:t>
        <a:bodyPr/>
        <a:lstStyle/>
        <a:p>
          <a:r>
            <a:rPr lang="en-US" dirty="0" err="1"/>
            <a:t>Agregar</a:t>
          </a:r>
          <a:r>
            <a:rPr lang="en-US" dirty="0"/>
            <a:t> </a:t>
          </a:r>
          <a:r>
            <a:rPr lang="en-US" dirty="0" err="1"/>
            <a:t>diálogos</a:t>
          </a:r>
          <a:r>
            <a:rPr lang="en-US" dirty="0"/>
            <a:t> </a:t>
          </a:r>
          <a:r>
            <a:rPr lang="en-US" dirty="0" err="1"/>
            <a:t>inteligentes</a:t>
          </a:r>
          <a:endParaRPr lang="en-US" dirty="0"/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/>
      <dgm:t>
        <a:bodyPr/>
        <a:lstStyle/>
        <a:p>
          <a:r>
            <a:rPr lang="en-US" dirty="0" err="1"/>
            <a:t>Conectar</a:t>
          </a:r>
          <a:r>
            <a:rPr lang="en-US" dirty="0"/>
            <a:t> a </a:t>
          </a:r>
          <a:r>
            <a:rPr lang="en-US" dirty="0" err="1"/>
            <a:t>usuarios</a:t>
          </a:r>
          <a:endParaRPr lang="en-US" dirty="0"/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81A6AA8C-CE3B-428A-9D0C-9996D6AD2336}" type="pres">
      <dgm:prSet presAssocID="{B762FFA2-1093-4C66-A10F-36B5D244B7D9}" presName="sibTrans" presStyleLbl="sibTrans2D1" presStyleIdx="0" presStyleCnt="5"/>
      <dgm:spPr/>
      <dgm:t>
        <a:bodyPr/>
        <a:lstStyle/>
        <a:p>
          <a:endParaRPr lang="es-ES_tradnl"/>
        </a:p>
      </dgm:t>
    </dgm:pt>
    <dgm:pt modelId="{3B6D7F60-1601-45D7-B147-1EC1F29A8ACD}" type="pres">
      <dgm:prSet presAssocID="{B762FFA2-1093-4C66-A10F-36B5D244B7D9}" presName="connectorText" presStyleLbl="sibTrans2D1" presStyleIdx="0" presStyleCnt="5"/>
      <dgm:spPr/>
      <dgm:t>
        <a:bodyPr/>
        <a:lstStyle/>
        <a:p>
          <a:endParaRPr lang="es-ES_tradnl"/>
        </a:p>
      </dgm:t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62EE3B8F-7382-4F48-8723-3062FC1BC403}" type="pres">
      <dgm:prSet presAssocID="{E5D65C7D-397E-4058-AF75-899F08C93C20}" presName="sibTrans" presStyleLbl="sibTrans2D1" presStyleIdx="1" presStyleCnt="5"/>
      <dgm:spPr/>
      <dgm:t>
        <a:bodyPr/>
        <a:lstStyle/>
        <a:p>
          <a:endParaRPr lang="es-ES_tradnl"/>
        </a:p>
      </dgm:t>
    </dgm:pt>
    <dgm:pt modelId="{17B7AB31-3716-4613-99CA-A869186DAB20}" type="pres">
      <dgm:prSet presAssocID="{E5D65C7D-397E-4058-AF75-899F08C93C20}" presName="connectorText" presStyleLbl="sibTrans2D1" presStyleIdx="1" presStyleCnt="5"/>
      <dgm:spPr/>
      <dgm:t>
        <a:bodyPr/>
        <a:lstStyle/>
        <a:p>
          <a:endParaRPr lang="es-ES_tradnl"/>
        </a:p>
      </dgm:t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1E4540B6-525E-465B-A3F8-833C625EE210}" type="pres">
      <dgm:prSet presAssocID="{398A8C98-7824-44BF-B548-B0143BD64D9A}" presName="sibTrans" presStyleLbl="sibTrans2D1" presStyleIdx="2" presStyleCnt="5"/>
      <dgm:spPr/>
      <dgm:t>
        <a:bodyPr/>
        <a:lstStyle/>
        <a:p>
          <a:endParaRPr lang="es-ES_tradnl"/>
        </a:p>
      </dgm:t>
    </dgm:pt>
    <dgm:pt modelId="{21FABED9-F82B-45BF-B325-63ACB5AB1805}" type="pres">
      <dgm:prSet presAssocID="{398A8C98-7824-44BF-B548-B0143BD64D9A}" presName="connectorText" presStyleLbl="sibTrans2D1" presStyleIdx="2" presStyleCnt="5"/>
      <dgm:spPr/>
      <dgm:t>
        <a:bodyPr/>
        <a:lstStyle/>
        <a:p>
          <a:endParaRPr lang="es-ES_tradnl"/>
        </a:p>
      </dgm:t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98FAD525-A9B9-4054-A5D9-AB0DF4C57663}" type="pres">
      <dgm:prSet presAssocID="{E56746E2-6550-4E75-9DB3-2E581D345975}" presName="sibTrans" presStyleLbl="sibTrans2D1" presStyleIdx="3" presStyleCnt="5"/>
      <dgm:spPr/>
      <dgm:t>
        <a:bodyPr/>
        <a:lstStyle/>
        <a:p>
          <a:endParaRPr lang="es-ES_tradnl"/>
        </a:p>
      </dgm:t>
    </dgm:pt>
    <dgm:pt modelId="{CD853261-EB8F-46FB-8C24-D0D25FBE5AE6}" type="pres">
      <dgm:prSet presAssocID="{E56746E2-6550-4E75-9DB3-2E581D345975}" presName="connectorText" presStyleLbl="sibTrans2D1" presStyleIdx="3" presStyleCnt="5"/>
      <dgm:spPr/>
      <dgm:t>
        <a:bodyPr/>
        <a:lstStyle/>
        <a:p>
          <a:endParaRPr lang="es-ES_tradnl"/>
        </a:p>
      </dgm:t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  <dgm:pt modelId="{B0E4A8E1-27CC-4803-8CAA-D24D0EECAAA4}" type="pres">
      <dgm:prSet presAssocID="{73E41D75-5EE5-4C51-A0EA-CEA2EF35DD43}" presName="sibTrans" presStyleLbl="sibTrans2D1" presStyleIdx="4" presStyleCnt="5"/>
      <dgm:spPr/>
      <dgm:t>
        <a:bodyPr/>
        <a:lstStyle/>
        <a:p>
          <a:endParaRPr lang="es-ES_tradnl"/>
        </a:p>
      </dgm:t>
    </dgm:pt>
    <dgm:pt modelId="{17F5B954-88B7-4285-819D-380B086AD5CE}" type="pres">
      <dgm:prSet presAssocID="{73E41D75-5EE5-4C51-A0EA-CEA2EF35DD43}" presName="connectorText" presStyleLbl="sibTrans2D1" presStyleIdx="4" presStyleCnt="5"/>
      <dgm:spPr/>
      <dgm:t>
        <a:bodyPr/>
        <a:lstStyle/>
        <a:p>
          <a:endParaRPr lang="es-ES_tradnl"/>
        </a:p>
      </dgm:t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s-ES_tradnl"/>
        </a:p>
      </dgm:t>
    </dgm:pt>
  </dgm:ptLst>
  <dgm:cxnLst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92670"/>
          <a:ext cx="1459547" cy="957828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Plantilla</a:t>
          </a:r>
          <a:r>
            <a:rPr lang="en-US" sz="1800" kern="1200" dirty="0"/>
            <a:t> Visual Studio</a:t>
          </a:r>
        </a:p>
      </dsp:txBody>
      <dsp:txXfrm>
        <a:off x="28054" y="220724"/>
        <a:ext cx="1403439" cy="901720"/>
      </dsp:txXfrm>
    </dsp:sp>
    <dsp:sp modelId="{81A6AA8C-CE3B-428A-9D0C-9996D6AD2336}">
      <dsp:nvSpPr>
        <dsp:cNvPr id="0" name=""/>
        <dsp:cNvSpPr/>
      </dsp:nvSpPr>
      <dsp:spPr>
        <a:xfrm>
          <a:off x="1605502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605502" y="562994"/>
        <a:ext cx="216597" cy="217181"/>
      </dsp:txXfrm>
    </dsp:sp>
    <dsp:sp modelId="{FB2E4C23-4D46-4D5E-AAAC-897DF3E3158E}">
      <dsp:nvSpPr>
        <dsp:cNvPr id="0" name=""/>
        <dsp:cNvSpPr/>
      </dsp:nvSpPr>
      <dsp:spPr>
        <a:xfrm>
          <a:off x="2043366" y="192670"/>
          <a:ext cx="1459547" cy="957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x-none" sz="1800" kern="1200" dirty="0" err="1"/>
            <a:t>Bot</a:t>
          </a:r>
          <a:r>
            <a:rPr lang="x-none" sz="1800" kern="1200" dirty="0"/>
            <a:t> Simple</a:t>
          </a:r>
          <a:endParaRPr lang="en-US" sz="1800" kern="1200" dirty="0"/>
        </a:p>
      </dsp:txBody>
      <dsp:txXfrm>
        <a:off x="2071420" y="220724"/>
        <a:ext cx="1403439" cy="901720"/>
      </dsp:txXfrm>
    </dsp:sp>
    <dsp:sp modelId="{62EE3B8F-7382-4F48-8723-3062FC1BC403}">
      <dsp:nvSpPr>
        <dsp:cNvPr id="0" name=""/>
        <dsp:cNvSpPr/>
      </dsp:nvSpPr>
      <dsp:spPr>
        <a:xfrm>
          <a:off x="36488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648869" y="562994"/>
        <a:ext cx="216597" cy="217181"/>
      </dsp:txXfrm>
    </dsp:sp>
    <dsp:sp modelId="{F271B1F9-A5D6-429D-98DF-C2D67A2B4F33}">
      <dsp:nvSpPr>
        <dsp:cNvPr id="0" name=""/>
        <dsp:cNvSpPr/>
      </dsp:nvSpPr>
      <dsp:spPr>
        <a:xfrm>
          <a:off x="4086733" y="192670"/>
          <a:ext cx="1459547" cy="957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LUIS</a:t>
          </a:r>
        </a:p>
      </dsp:txBody>
      <dsp:txXfrm>
        <a:off x="4114787" y="220724"/>
        <a:ext cx="1403439" cy="901720"/>
      </dsp:txXfrm>
    </dsp:sp>
    <dsp:sp modelId="{1E4540B6-525E-465B-A3F8-833C625EE210}">
      <dsp:nvSpPr>
        <dsp:cNvPr id="0" name=""/>
        <dsp:cNvSpPr/>
      </dsp:nvSpPr>
      <dsp:spPr>
        <a:xfrm>
          <a:off x="5692236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692236" y="562994"/>
        <a:ext cx="216597" cy="217181"/>
      </dsp:txXfrm>
    </dsp:sp>
    <dsp:sp modelId="{343C6BD2-B056-4CB2-A8F0-EC67294988C4}">
      <dsp:nvSpPr>
        <dsp:cNvPr id="0" name=""/>
        <dsp:cNvSpPr/>
      </dsp:nvSpPr>
      <dsp:spPr>
        <a:xfrm>
          <a:off x="6130100" y="192670"/>
          <a:ext cx="1459547" cy="957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Publicar</a:t>
          </a:r>
          <a:r>
            <a:rPr lang="en-US" sz="1800" kern="1200" dirty="0"/>
            <a:t> a Azure</a:t>
          </a:r>
        </a:p>
      </dsp:txBody>
      <dsp:txXfrm>
        <a:off x="6158154" y="220724"/>
        <a:ext cx="1403439" cy="901720"/>
      </dsp:txXfrm>
    </dsp:sp>
    <dsp:sp modelId="{98FAD525-A9B9-4054-A5D9-AB0DF4C57663}">
      <dsp:nvSpPr>
        <dsp:cNvPr id="0" name=""/>
        <dsp:cNvSpPr/>
      </dsp:nvSpPr>
      <dsp:spPr>
        <a:xfrm>
          <a:off x="7735603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7735603" y="562994"/>
        <a:ext cx="216597" cy="217181"/>
      </dsp:txXfrm>
    </dsp:sp>
    <dsp:sp modelId="{9B38A143-3434-4A01-AF20-0625B7FEDD63}">
      <dsp:nvSpPr>
        <dsp:cNvPr id="0" name=""/>
        <dsp:cNvSpPr/>
      </dsp:nvSpPr>
      <dsp:spPr>
        <a:xfrm>
          <a:off x="8173467" y="192670"/>
          <a:ext cx="1459547" cy="957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Conectar</a:t>
          </a:r>
          <a:r>
            <a:rPr lang="en-US" sz="1800" kern="1200" dirty="0"/>
            <a:t> a </a:t>
          </a:r>
          <a:r>
            <a:rPr lang="en-US" sz="1800" kern="1200" dirty="0" err="1"/>
            <a:t>usuarios</a:t>
          </a:r>
          <a:endParaRPr lang="en-US" sz="1800" kern="1200" dirty="0"/>
        </a:p>
      </dsp:txBody>
      <dsp:txXfrm>
        <a:off x="8201521" y="220724"/>
        <a:ext cx="1403439" cy="901720"/>
      </dsp:txXfrm>
    </dsp:sp>
    <dsp:sp modelId="{B0E4A8E1-27CC-4803-8CAA-D24D0EECAAA4}">
      <dsp:nvSpPr>
        <dsp:cNvPr id="0" name=""/>
        <dsp:cNvSpPr/>
      </dsp:nvSpPr>
      <dsp:spPr>
        <a:xfrm>
          <a:off x="9778969" y="490601"/>
          <a:ext cx="309424" cy="3619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9778969" y="562994"/>
        <a:ext cx="216597" cy="217181"/>
      </dsp:txXfrm>
    </dsp:sp>
    <dsp:sp modelId="{8A06BD96-3B08-4E05-98E8-99B5BBB9F138}">
      <dsp:nvSpPr>
        <dsp:cNvPr id="0" name=""/>
        <dsp:cNvSpPr/>
      </dsp:nvSpPr>
      <dsp:spPr>
        <a:xfrm>
          <a:off x="10216834" y="192670"/>
          <a:ext cx="1459547" cy="9578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/>
            <a:t>Agregar</a:t>
          </a:r>
          <a:r>
            <a:rPr lang="en-US" sz="1800" kern="1200" dirty="0"/>
            <a:t> </a:t>
          </a:r>
          <a:r>
            <a:rPr lang="en-US" sz="1800" kern="1200" dirty="0" err="1"/>
            <a:t>diálogos</a:t>
          </a:r>
          <a:r>
            <a:rPr lang="en-US" sz="1800" kern="1200" dirty="0"/>
            <a:t> </a:t>
          </a:r>
          <a:r>
            <a:rPr lang="en-US" sz="1800" kern="1200" dirty="0" err="1"/>
            <a:t>inteligentes</a:t>
          </a:r>
          <a:endParaRPr lang="en-US" sz="1800" kern="1200" dirty="0"/>
        </a:p>
      </dsp:txBody>
      <dsp:txXfrm>
        <a:off x="10244888" y="220724"/>
        <a:ext cx="1403439" cy="9017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Build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2/18/17 8:22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Build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2/18/17 8:22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27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3085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Cortana Intelligence Suite, un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conjunto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aplicaciones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de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análisis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avanzado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y de Big Data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totalmente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administrado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,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una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solución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con un gran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potencial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para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transformar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los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datos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en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acciones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  <a:r>
              <a:rPr lang="en-US" sz="900" b="0" i="0" kern="1200" dirty="0" err="1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inteligentes</a:t>
            </a:r>
            <a:r>
              <a:rPr lang="en-US" sz="900" b="0" i="0" kern="1200" dirty="0" smtClean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</a:t>
            </a:r>
          </a:p>
          <a:p>
            <a:r>
              <a:rPr lang="en-US" dirty="0" smtClean="0"/>
              <a:t>https://</a:t>
            </a:r>
            <a:r>
              <a:rPr lang="en-US" dirty="0" err="1" smtClean="0"/>
              <a:t>www.microsoft.com</a:t>
            </a:r>
            <a:r>
              <a:rPr lang="en-US" dirty="0" smtClean="0"/>
              <a:t>/</a:t>
            </a:r>
            <a:r>
              <a:rPr lang="en-US" dirty="0" err="1" smtClean="0"/>
              <a:t>es-es</a:t>
            </a:r>
            <a:r>
              <a:rPr lang="en-US" dirty="0" smtClean="0"/>
              <a:t>/cloud-platform/what-is-</a:t>
            </a:r>
            <a:r>
              <a:rPr lang="en-US" dirty="0" err="1" smtClean="0"/>
              <a:t>cortana</a:t>
            </a:r>
            <a:r>
              <a:rPr lang="en-US" dirty="0" smtClean="0"/>
              <a:t>-intelligence-suite</a:t>
            </a:r>
            <a:endParaRPr lang="es-ES_tradnl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smtClean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2/19/17 12:56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021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730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9596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210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8471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94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4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2.pn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2.jp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Relationship Id="rId3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emf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16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jpeg"/><Relationship Id="rId3" Type="http://schemas.openxmlformats.org/officeDocument/2006/relationships/image" Target="../media/image20.pn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Relationship Id="rId3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8" y="6164263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7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3" y="3955788"/>
            <a:ext cx="7315137" cy="182800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0" y="6149341"/>
            <a:ext cx="1707456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506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09181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74" indent="0">
              <a:buNone/>
              <a:defRPr/>
            </a:lvl3pPr>
            <a:lvl4pPr marL="457147" indent="0">
              <a:buNone/>
              <a:defRPr/>
            </a:lvl4pPr>
            <a:lvl5pPr marL="685722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3412024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104201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0260020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198108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48" indent="0">
              <a:buNone/>
              <a:tabLst/>
              <a:defRPr sz="2000"/>
            </a:lvl3pPr>
            <a:lvl4pPr marL="460323" indent="0">
              <a:buNone/>
              <a:defRPr/>
            </a:lvl4pPr>
            <a:lvl5pPr marL="685722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218152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40" y="1212851"/>
            <a:ext cx="5486399" cy="2491871"/>
          </a:xfrm>
        </p:spPr>
        <p:txBody>
          <a:bodyPr wrap="square">
            <a:spAutoFit/>
          </a:bodyPr>
          <a:lstStyle>
            <a:lvl1pPr marL="287306" indent="-287306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105" indent="-233167">
              <a:defRPr sz="2400"/>
            </a:lvl2pPr>
            <a:lvl3pPr marL="699505" indent="-168399">
              <a:tabLst/>
              <a:defRPr sz="2000"/>
            </a:lvl3pPr>
            <a:lvl4pPr marL="880856" indent="-181352">
              <a:defRPr/>
            </a:lvl4pPr>
            <a:lvl5pPr marL="1049257" indent="-16839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545492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709384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3954463"/>
            <a:ext cx="10058400" cy="79986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6967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10056812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9113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0347985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352600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3552445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2"/>
            <a:ext cx="11887200" cy="1185314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33298306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7"/>
            <a:ext cx="5486399" cy="2079088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6" y="1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359224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12852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51220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580697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2026658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3" tIns="46633" rIns="46633" bIns="4663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1" y="1221158"/>
            <a:ext cx="11887198" cy="206252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1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54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6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00762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2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182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1" y="3145042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2752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2"/>
            <a:ext cx="11887200" cy="2510095"/>
          </a:xfrm>
          <a:prstGeom prst="rect">
            <a:avLst/>
          </a:prstGeom>
        </p:spPr>
        <p:txBody>
          <a:bodyPr/>
          <a:lstStyle>
            <a:lvl1pPr marL="290480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435" indent="-28095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913" indent="-290480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88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061" indent="-228574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403085"/>
      </p:ext>
    </p:extLst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913367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79425"/>
            <a:ext cx="1436313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3302B-676D-4698-A974-0AD78D8D03E5}" type="datetimeFigureOut">
              <a:rPr lang="es-MX" smtClean="0"/>
              <a:t>18/02/17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53A463-836D-48DD-AA10-D7ABA56694E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76179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638" y="2119164"/>
            <a:ext cx="6400800" cy="27497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013" y="490736"/>
            <a:ext cx="1436313" cy="306604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7568" y="2473325"/>
            <a:ext cx="8161338" cy="204787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90736"/>
            <a:ext cx="1449939" cy="306604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1243315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2500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10058336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1" y="3955786"/>
            <a:ext cx="100583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04238" y="307621"/>
            <a:ext cx="3656013" cy="572464"/>
          </a:xfrm>
        </p:spPr>
        <p:txBody>
          <a:bodyPr lIns="182880" tIns="146304" rIns="182880" bIns="146304"/>
          <a:lstStyle>
            <a:lvl1pPr marL="0" indent="0" algn="r">
              <a:buNone/>
              <a:defRPr sz="2000">
                <a:latin typeface="+mn-lt"/>
              </a:defRPr>
            </a:lvl1pPr>
            <a:lvl2pPr marL="342900" indent="0">
              <a:buNone/>
              <a:defRPr sz="2000"/>
            </a:lvl2pPr>
            <a:lvl3pPr marL="571500" indent="0">
              <a:buNone/>
              <a:defRPr sz="2000"/>
            </a:lvl3pPr>
            <a:lvl4pPr marL="800100" indent="0">
              <a:buNone/>
              <a:defRPr sz="2000"/>
            </a:lvl4pPr>
            <a:lvl5pPr marL="1028700" indent="0">
              <a:buNone/>
              <a:defRPr sz="2000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200" y="490736"/>
            <a:ext cx="1239006" cy="310896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404040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288989" y="6072577"/>
            <a:ext cx="1900200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#Build2016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40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91439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6195">
                      <a:schemeClr val="tx1"/>
                    </a:gs>
                    <a:gs pos="24779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1209973"/>
            <a:ext cx="91439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41426"/>
            <a:ext cx="5486399" cy="2012859"/>
          </a:xfrm>
        </p:spPr>
        <p:txBody>
          <a:bodyPr>
            <a:spAutoFit/>
          </a:bodyPr>
          <a:lstStyle>
            <a:lvl1pPr>
              <a:defRPr sz="66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Pr>
        <a:solidFill>
          <a:srgbClr val="505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57200" y="479425"/>
            <a:ext cx="1449939" cy="30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83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426344" y="6182441"/>
            <a:ext cx="1552931" cy="332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80" y="493940"/>
            <a:ext cx="7141464" cy="132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037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3588"/>
            <a:ext cx="12433301" cy="1154113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6" y="3409951"/>
            <a:ext cx="12430127" cy="282575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35840" cy="699516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33447911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- STATIC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540" y="3954458"/>
            <a:ext cx="6399213" cy="183038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3" y="2117165"/>
            <a:ext cx="10058336" cy="1837298"/>
          </a:xfrm>
          <a:noFill/>
        </p:spPr>
        <p:txBody>
          <a:bodyPr lIns="146304" tIns="91440" rIns="146304" bIns="91440" anchor="t" anchorCtr="0"/>
          <a:lstStyle>
            <a:lvl1pPr>
              <a:defRPr sz="5999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458332" y="6182441"/>
            <a:ext cx="1552931" cy="332660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6" y="4395789"/>
            <a:ext cx="12433300" cy="260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638" y="296864"/>
            <a:ext cx="3657600" cy="461665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04240" y="296864"/>
            <a:ext cx="3657600" cy="461665"/>
          </a:xfrm>
        </p:spPr>
        <p:txBody>
          <a:bodyPr/>
          <a:lstStyle>
            <a:lvl1pPr marL="0" indent="0" algn="r">
              <a:buNone/>
              <a:defRPr sz="2000">
                <a:latin typeface="+mn-lt"/>
              </a:defRPr>
            </a:lvl1pPr>
            <a:lvl2pPr marL="342834" indent="0">
              <a:buNone/>
              <a:defRPr sz="2000"/>
            </a:lvl2pPr>
            <a:lvl3pPr marL="571390" indent="0">
              <a:buNone/>
              <a:defRPr sz="2000"/>
            </a:lvl3pPr>
            <a:lvl4pPr marL="799946" indent="0">
              <a:buNone/>
              <a:defRPr sz="2000"/>
            </a:lvl4pPr>
            <a:lvl5pPr marL="1028503" indent="0">
              <a:buNone/>
              <a:defRPr sz="2000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549147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identiality Slide">
    <p:bg bwMode="gray"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3745756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48" y="304193"/>
            <a:ext cx="4409440" cy="6400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3"/>
            <a:ext cx="7314044" cy="3475534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40" y="4685508"/>
            <a:ext cx="7315200" cy="1829593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382882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702" y="1211287"/>
            <a:ext cx="10058336" cy="274317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09973"/>
            <a:ext cx="9143999" cy="2751698"/>
          </a:xfrm>
          <a:noFill/>
        </p:spPr>
        <p:txBody>
          <a:bodyPr tIns="91440" bIns="91440" anchor="t" anchorCtr="0"/>
          <a:lstStyle>
            <a:lvl1pPr>
              <a:defRPr sz="7198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" y="3410197"/>
            <a:ext cx="12435840" cy="310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55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>
              <a:defRPr sz="8799" spc="-10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19448137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301781360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831975"/>
          </a:xfrm>
          <a:noFill/>
        </p:spPr>
        <p:txBody>
          <a:bodyPr tIns="91440" bIns="91440" anchor="t" anchorCtr="0"/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799" b="0" kern="1200" cap="none" spc="-100" baseline="0" dirty="0">
                <a:ln w="3175">
                  <a:noFill/>
                </a:ln>
                <a:gradFill>
                  <a:gsLst>
                    <a:gs pos="83448">
                      <a:schemeClr val="tx1"/>
                    </a:gs>
                    <a:gs pos="53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521044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74639" y="1212850"/>
            <a:ext cx="11889564" cy="2059025"/>
          </a:xfrm>
        </p:spPr>
        <p:txBody>
          <a:bodyPr/>
          <a:lstStyle>
            <a:lvl1pPr marL="0" indent="0">
              <a:buNone/>
              <a:defRPr/>
            </a:lvl1pPr>
            <a:lvl2pPr marL="28569" indent="0">
              <a:buNone/>
              <a:defRPr sz="2000"/>
            </a:lvl2pPr>
            <a:lvl3pPr marL="223795" indent="0">
              <a:buNone/>
              <a:defRPr sz="2000"/>
            </a:lvl3pPr>
            <a:lvl4pPr marL="476159" indent="0">
              <a:buNone/>
              <a:defRPr sz="1800"/>
            </a:lvl4pPr>
            <a:lvl5pPr marL="739632" indent="0">
              <a:buNone/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6019267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2228302"/>
          </a:xfrm>
        </p:spPr>
        <p:txBody>
          <a:bodyPr>
            <a:spAutoFit/>
          </a:bodyPr>
          <a:lstStyle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401791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04083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5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15505314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50"/>
            <a:ext cx="5486399" cy="2108517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5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7252325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46038776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676436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635998625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 Layout_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3226" y="2125664"/>
            <a:ext cx="8219813" cy="1828800"/>
          </a:xfrm>
        </p:spPr>
        <p:txBody>
          <a:bodyPr/>
          <a:lstStyle>
            <a:lvl1pPr>
              <a:defRPr sz="5999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Box 7"/>
          <p:cNvSpPr txBox="1"/>
          <p:nvPr/>
        </p:nvSpPr>
        <p:spPr bwMode="white">
          <a:xfrm>
            <a:off x="4419577" y="6696086"/>
            <a:ext cx="3597323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 defTabSz="914187" rtl="0" eaLnBrk="1" latinLnBrk="0" hangingPunct="1"/>
            <a:r>
              <a:rPr lang="en-US" sz="1049" b="0" kern="120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74584532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1201807"/>
            <a:ext cx="10058399" cy="917575"/>
          </a:xfrm>
        </p:spPr>
        <p:txBody>
          <a:bodyPr/>
          <a:lstStyle>
            <a:lvl1pPr marL="233318" indent="-233318">
              <a:defRPr sz="5999" baseline="0"/>
            </a:lvl1pPr>
          </a:lstStyle>
          <a:p>
            <a:r>
              <a:rPr lang="en-US" dirty="0"/>
              <a:t>“Sample quote goes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5126038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067597066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Layout_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89038" y="2125664"/>
            <a:ext cx="10058399" cy="917575"/>
          </a:xfrm>
        </p:spPr>
        <p:txBody>
          <a:bodyPr/>
          <a:lstStyle>
            <a:lvl1pPr marL="282520" indent="-282520">
              <a:tabLst>
                <a:tab pos="282520" algn="l"/>
              </a:tabLst>
              <a:defRPr sz="5999" baseline="0"/>
            </a:lvl1pPr>
          </a:lstStyle>
          <a:p>
            <a:r>
              <a:rPr lang="en-US" dirty="0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761038" y="4868847"/>
            <a:ext cx="5486400" cy="10710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3199" baseline="0">
                <a:latin typeface="+mj-lt"/>
              </a:defRPr>
            </a:lvl1pPr>
          </a:lstStyle>
          <a:p>
            <a:pPr lvl="0"/>
            <a:r>
              <a:rPr lang="en-US" dirty="0"/>
              <a:t>Author’s Name</a:t>
            </a:r>
          </a:p>
          <a:p>
            <a:pPr lvl="0"/>
            <a:r>
              <a:rPr lang="en-US" dirty="0"/>
              <a:t>Title</a:t>
            </a:r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12898502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dea &amp;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82577" y="2430463"/>
            <a:ext cx="11887200" cy="932563"/>
          </a:xfrm>
        </p:spPr>
        <p:txBody>
          <a:bodyPr/>
          <a:lstStyle>
            <a:lvl1pPr marL="0" indent="0">
              <a:buNone/>
              <a:defRPr sz="5399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2576" y="1211264"/>
            <a:ext cx="11889564" cy="917575"/>
          </a:xfrm>
        </p:spPr>
        <p:txBody>
          <a:bodyPr/>
          <a:lstStyle>
            <a:lvl1pPr>
              <a:defRPr sz="7198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135431675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1798637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82972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Lef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75439" y="1241427"/>
            <a:ext cx="5486399" cy="917575"/>
          </a:xfrm>
        </p:spPr>
        <p:txBody>
          <a:bodyPr/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0" y="0"/>
            <a:ext cx="6216650" cy="698856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399" b="1">
                <a:gradFill>
                  <a:gsLst>
                    <a:gs pos="13139">
                      <a:srgbClr val="FFFFFF"/>
                    </a:gs>
                    <a:gs pos="38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49953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91380324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25517887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/>
        </p:nvSpPr>
        <p:spPr bwMode="white">
          <a:xfrm>
            <a:off x="4419577" y="6696086"/>
            <a:ext cx="3597322" cy="16466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49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Segoe UI" panose="020B0502040204020203" pitchFamily="34" charset="0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4252514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16153"/>
            <a:ext cx="11887199" cy="2131353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51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C9E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92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4560" y="1144706"/>
            <a:ext cx="9327356" cy="2435131"/>
          </a:xfrm>
        </p:spPr>
        <p:txBody>
          <a:bodyPr anchor="b"/>
          <a:lstStyle>
            <a:lvl1pPr algn="ctr">
              <a:defRPr sz="611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3673745"/>
            <a:ext cx="9327356" cy="523733"/>
          </a:xfrm>
        </p:spPr>
        <p:txBody>
          <a:bodyPr/>
          <a:lstStyle>
            <a:lvl1pPr marL="0" indent="0" algn="ctr">
              <a:buNone/>
              <a:defRPr sz="2448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1836"/>
            </a:lvl3pPr>
            <a:lvl4pPr marL="1398895" indent="0" algn="ctr">
              <a:buNone/>
              <a:defRPr sz="1632"/>
            </a:lvl4pPr>
            <a:lvl5pPr marL="1865193" indent="0" algn="ctr">
              <a:buNone/>
              <a:defRPr sz="1632"/>
            </a:lvl5pPr>
            <a:lvl6pPr marL="2331491" indent="0" algn="ctr">
              <a:buNone/>
              <a:defRPr sz="1632"/>
            </a:lvl6pPr>
            <a:lvl7pPr marL="2797790" indent="0" algn="ctr">
              <a:buNone/>
              <a:defRPr sz="1632"/>
            </a:lvl7pPr>
            <a:lvl8pPr marL="3264088" indent="0" algn="ctr">
              <a:buNone/>
              <a:defRPr sz="1632"/>
            </a:lvl8pPr>
            <a:lvl9pPr marL="3730386" indent="0" algn="ctr">
              <a:buNone/>
              <a:defRPr sz="1632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A8E3-6DD6-437B-B416-96A93C4183D3}" type="datetimeFigureOut">
              <a:rPr lang="en-US" smtClean="0"/>
              <a:t>2/18/17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CCEB8-3C41-4657-8172-EC2CB67BD3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343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560312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2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1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" y="-635"/>
            <a:ext cx="12435840" cy="69951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1" y="1"/>
            <a:ext cx="12436476" cy="6994526"/>
          </a:xfrm>
          <a:prstGeom prst="rect">
            <a:avLst/>
          </a:prstGeom>
          <a:gradFill flip="none" rotWithShape="1">
            <a:gsLst>
              <a:gs pos="0">
                <a:srgbClr val="000000"/>
              </a:gs>
              <a:gs pos="40000">
                <a:srgbClr val="000000">
                  <a:alpha val="0"/>
                </a:srgbClr>
              </a:gs>
            </a:gsLst>
            <a:lin ang="14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5757797" y="2145700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49" y="3974480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1" y="6344796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" y="-1"/>
            <a:ext cx="15436664" cy="868436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8" y="2125664"/>
            <a:ext cx="6404040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3" y="2125664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44"/>
            <a:ext cx="6402388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97" y="6164263"/>
            <a:ext cx="1686560" cy="36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7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702" y="2125678"/>
            <a:ext cx="9143936" cy="1828786"/>
          </a:xfrm>
          <a:noFill/>
        </p:spPr>
        <p:txBody>
          <a:bodyPr lIns="146304" tIns="91440" rIns="146304" bIns="91440" anchor="t" anchorCtr="0"/>
          <a:lstStyle>
            <a:lvl1pPr>
              <a:defRPr sz="5399" spc="-10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702" y="3955786"/>
            <a:ext cx="7315137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99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201" y="6149341"/>
            <a:ext cx="1707455" cy="36576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200" y="479426"/>
            <a:ext cx="2101978" cy="401541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0" y="880968"/>
            <a:ext cx="2101978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99" dirty="0"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406097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557" indent="0">
              <a:buNone/>
              <a:defRPr/>
            </a:lvl3pPr>
            <a:lvl4pPr marL="457112" indent="0">
              <a:buNone/>
              <a:defRPr/>
            </a:lvl4pPr>
            <a:lvl5pPr marL="685669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887710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2025170"/>
          </a:xfrm>
        </p:spPr>
        <p:txBody>
          <a:bodyPr>
            <a:spAutoFit/>
          </a:bodyPr>
          <a:lstStyle>
            <a:lvl1pPr>
              <a:defRPr sz="3599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7094205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199"/>
            </a:lvl1pPr>
            <a:lvl2pPr marL="0" indent="0">
              <a:buNone/>
              <a:defRPr sz="2000"/>
            </a:lvl2pPr>
            <a:lvl3pPr marL="231730" indent="0">
              <a:buNone/>
              <a:tabLst/>
              <a:defRPr sz="2000"/>
            </a:lvl3pPr>
            <a:lvl4pPr marL="460287" indent="0">
              <a:buNone/>
              <a:defRPr/>
            </a:lvl4pPr>
            <a:lvl5pPr marL="685669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658377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40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282" indent="-287282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199"/>
            </a:lvl1pPr>
            <a:lvl2pPr marL="531064" indent="-233150">
              <a:defRPr sz="2400"/>
            </a:lvl2pPr>
            <a:lvl3pPr marL="699450" indent="-168387">
              <a:tabLst/>
              <a:defRPr sz="2000"/>
            </a:lvl3pPr>
            <a:lvl4pPr marL="880789" indent="-181339">
              <a:defRPr/>
            </a:lvl4pPr>
            <a:lvl5pPr marL="1049175" indent="-168387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14865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1559887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9" y="3954463"/>
            <a:ext cx="10058401" cy="7940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9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018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1209974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198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52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3352222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0015611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2181841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63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198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9801294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0" y="1241426"/>
            <a:ext cx="5486399" cy="2012859"/>
          </a:xfrm>
        </p:spPr>
        <p:txBody>
          <a:bodyPr>
            <a:spAutoFit/>
          </a:bodyPr>
          <a:lstStyle>
            <a:lvl1pPr>
              <a:defRPr sz="659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5" y="0"/>
            <a:ext cx="6216650" cy="6992587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99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2334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8829199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016352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68495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897022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933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2" tIns="46632" rIns="46632" bIns="466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8"/>
            <a:ext cx="11887199" cy="1995931"/>
          </a:xfrm>
        </p:spPr>
        <p:txBody>
          <a:bodyPr/>
          <a:lstStyle>
            <a:lvl1pPr marL="0" indent="0">
              <a:buNone/>
              <a:defRPr sz="32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69312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92889"/>
            <a:ext cx="11856403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54" tIns="146283" rIns="182854" bIns="146283" numCol="1" anchor="t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230" y="3145041"/>
            <a:ext cx="3288506" cy="70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7005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9" y="1212851"/>
            <a:ext cx="11887200" cy="2443746"/>
          </a:xfrm>
          <a:prstGeom prst="rect">
            <a:avLst/>
          </a:prstGeom>
        </p:spPr>
        <p:txBody>
          <a:bodyPr/>
          <a:lstStyle>
            <a:lvl1pPr marL="29045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35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390" indent="-280935">
              <a:buClr>
                <a:schemeClr val="tx1"/>
              </a:buClr>
              <a:buSzPct val="90000"/>
              <a:buFont typeface="Arial" pitchFamily="34" charset="0"/>
              <a:buChar char="•"/>
              <a:defRPr sz="319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1847" indent="-290457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404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8960" indent="-228557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99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72196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3"/>
            <a:ext cx="12434704" cy="6994521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399" y="2125665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4" y="2125662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1" y="3954445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201" y="479426"/>
            <a:ext cx="2101977" cy="401542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201" y="880969"/>
            <a:ext cx="2101977" cy="277098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5672" y="6149341"/>
            <a:ext cx="1702251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7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35840" cy="6995160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57798" y="2145700"/>
            <a:ext cx="6404041" cy="3561363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3" rIns="182854" bIns="14628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36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1102" y="2145699"/>
            <a:ext cx="6400736" cy="1828800"/>
          </a:xfrm>
          <a:noFill/>
        </p:spPr>
        <p:txBody>
          <a:bodyPr lIns="146304" tIns="91440" rIns="146304" bIns="91440" anchor="t" anchorCtr="0"/>
          <a:lstStyle>
            <a:lvl1pPr>
              <a:defRPr sz="5400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59450" y="3974481"/>
            <a:ext cx="6402389" cy="173258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9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33" y="6344796"/>
            <a:ext cx="1686559" cy="3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1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44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73.xml"/><Relationship Id="rId30" Type="http://schemas.openxmlformats.org/officeDocument/2006/relationships/theme" Target="../theme/theme3.xml"/><Relationship Id="rId31" Type="http://schemas.openxmlformats.org/officeDocument/2006/relationships/image" Target="../media/image5.png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93.xml"/><Relationship Id="rId21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97.xml"/><Relationship Id="rId25" Type="http://schemas.openxmlformats.org/officeDocument/2006/relationships/theme" Target="../theme/theme4.xml"/><Relationship Id="rId26" Type="http://schemas.openxmlformats.org/officeDocument/2006/relationships/image" Target="../media/image5.png"/><Relationship Id="rId10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1.xml"/><Relationship Id="rId19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8.xml"/><Relationship Id="rId6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0.xml"/><Relationship Id="rId8" Type="http://schemas.openxmlformats.org/officeDocument/2006/relationships/slideLayout" Target="../slideLayouts/slideLayout81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118.xml"/><Relationship Id="rId22" Type="http://schemas.openxmlformats.org/officeDocument/2006/relationships/slideLayout" Target="../slideLayouts/slideLayout119.xml"/><Relationship Id="rId23" Type="http://schemas.openxmlformats.org/officeDocument/2006/relationships/slideLayout" Target="../slideLayouts/slideLayout120.xml"/><Relationship Id="rId24" Type="http://schemas.openxmlformats.org/officeDocument/2006/relationships/slideLayout" Target="../slideLayouts/slideLayout121.xml"/><Relationship Id="rId25" Type="http://schemas.openxmlformats.org/officeDocument/2006/relationships/theme" Target="../theme/theme5.xml"/><Relationship Id="rId26" Type="http://schemas.openxmlformats.org/officeDocument/2006/relationships/image" Target="../media/image5.png"/><Relationship Id="rId10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4.xml"/><Relationship Id="rId18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9.xml"/><Relationship Id="rId3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4.xml"/><Relationship Id="rId8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0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00" r:id="rId2"/>
    <p:sldLayoutId id="2147484318" r:id="rId3"/>
    <p:sldLayoutId id="2147484295" r:id="rId4"/>
    <p:sldLayoutId id="2147484240" r:id="rId5"/>
    <p:sldLayoutId id="2147484296" r:id="rId6"/>
    <p:sldLayoutId id="2147484241" r:id="rId7"/>
    <p:sldLayoutId id="2147484297" r:id="rId8"/>
    <p:sldLayoutId id="2147484244" r:id="rId9"/>
    <p:sldLayoutId id="2147484298" r:id="rId10"/>
    <p:sldLayoutId id="2147484245" r:id="rId11"/>
    <p:sldLayoutId id="2147484247" r:id="rId12"/>
    <p:sldLayoutId id="2147484337" r:id="rId13"/>
    <p:sldLayoutId id="2147484249" r:id="rId14"/>
    <p:sldLayoutId id="2147484301" r:id="rId15"/>
    <p:sldLayoutId id="2147484252" r:id="rId16"/>
    <p:sldLayoutId id="2147484251" r:id="rId17"/>
    <p:sldLayoutId id="2147484254" r:id="rId18"/>
    <p:sldLayoutId id="2147484257" r:id="rId19"/>
    <p:sldLayoutId id="2147484258" r:id="rId20"/>
    <p:sldLayoutId id="2147484260" r:id="rId21"/>
    <p:sldLayoutId id="2147484299" r:id="rId22"/>
    <p:sldLayoutId id="2147484263" r:id="rId23"/>
    <p:sldLayoutId id="2147484422" r:id="rId2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2618967" y="0"/>
            <a:ext cx="952401" cy="5766965"/>
            <a:chOff x="12618967" y="0"/>
            <a:chExt cx="952401" cy="5766965"/>
          </a:xfrm>
        </p:grpSpPr>
        <p:grpSp>
          <p:nvGrpSpPr>
            <p:cNvPr id="43" name="Group 42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50" name="Rectangle 49"/>
              <p:cNvSpPr/>
              <p:nvPr userDrawn="1"/>
            </p:nvSpPr>
            <p:spPr bwMode="auto">
              <a:xfrm>
                <a:off x="2505456" y="4543427"/>
                <a:ext cx="869930" cy="289766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51" name="Rectangle 50"/>
              <p:cNvSpPr/>
              <p:nvPr userDrawn="1"/>
            </p:nvSpPr>
            <p:spPr bwMode="auto">
              <a:xfrm>
                <a:off x="1586734" y="4543428"/>
                <a:ext cx="869930" cy="289766"/>
              </a:xfrm>
              <a:prstGeom prst="rect">
                <a:avLst/>
              </a:prstGeom>
              <a:solidFill>
                <a:srgbClr val="00BCF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8319">
                          <a:srgbClr val="505050"/>
                        </a:gs>
                        <a:gs pos="79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52" name="Rectangle 51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rgbClr val="D2D2D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53" name="Rectangle 52"/>
              <p:cNvSpPr/>
              <p:nvPr userDrawn="1"/>
            </p:nvSpPr>
            <p:spPr bwMode="auto">
              <a:xfrm>
                <a:off x="3419856" y="4543426"/>
                <a:ext cx="869930" cy="289766"/>
              </a:xfrm>
              <a:prstGeom prst="rect">
                <a:avLst/>
              </a:prstGeom>
              <a:solidFill>
                <a:srgbClr val="00205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54" name="Rectangle 53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323232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R:50 G:50 B:50</a:t>
                </a:r>
              </a:p>
            </p:txBody>
          </p:sp>
          <p:sp>
            <p:nvSpPr>
              <p:cNvPr id="55" name="Rectangle 54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44" name="Group 43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47" name="Rectangle 46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baseline="0" noProof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lvl="0" defTabSz="932472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48" name="Rectangle 47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49" name="Rectangle 48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45" name="TextBox 44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Main colors</a:t>
              </a:r>
            </a:p>
          </p:txBody>
        </p:sp>
        <p:sp>
          <p:nvSpPr>
            <p:cNvPr id="46" name="TextBox 45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40" r:id="rId3"/>
    <p:sldLayoutId id="2147484311" r:id="rId4"/>
    <p:sldLayoutId id="2147484312" r:id="rId5"/>
    <p:sldLayoutId id="2147484313" r:id="rId6"/>
    <p:sldLayoutId id="2147484314" r:id="rId7"/>
    <p:sldLayoutId id="2147484315" r:id="rId8"/>
    <p:sldLayoutId id="2147484316" r:id="rId9"/>
    <p:sldLayoutId id="2147484327" r:id="rId10"/>
    <p:sldLayoutId id="2147484328" r:id="rId11"/>
    <p:sldLayoutId id="2147484329" r:id="rId12"/>
    <p:sldLayoutId id="2147484330" r:id="rId13"/>
    <p:sldLayoutId id="2147484331" r:id="rId14"/>
    <p:sldLayoutId id="2147484317" r:id="rId15"/>
    <p:sldLayoutId id="2147484332" r:id="rId16"/>
    <p:sldLayoutId id="2147484333" r:id="rId17"/>
    <p:sldLayoutId id="2147484334" r:id="rId18"/>
    <p:sldLayoutId id="2147484335" r:id="rId19"/>
    <p:sldLayoutId id="2147484336" r:id="rId20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228302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5400000">
            <a:off x="9489150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842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2" r:id="rId1"/>
    <p:sldLayoutId id="2147484343" r:id="rId2"/>
    <p:sldLayoutId id="2147484344" r:id="rId3"/>
    <p:sldLayoutId id="2147484345" r:id="rId4"/>
    <p:sldLayoutId id="2147484346" r:id="rId5"/>
    <p:sldLayoutId id="2147484347" r:id="rId6"/>
    <p:sldLayoutId id="2147484348" r:id="rId7"/>
    <p:sldLayoutId id="2147484349" r:id="rId8"/>
    <p:sldLayoutId id="2147484350" r:id="rId9"/>
    <p:sldLayoutId id="2147484351" r:id="rId10"/>
    <p:sldLayoutId id="2147484352" r:id="rId11"/>
    <p:sldLayoutId id="2147484353" r:id="rId12"/>
    <p:sldLayoutId id="2147484354" r:id="rId13"/>
    <p:sldLayoutId id="2147484355" r:id="rId14"/>
    <p:sldLayoutId id="2147484356" r:id="rId15"/>
    <p:sldLayoutId id="2147484357" r:id="rId16"/>
    <p:sldLayoutId id="2147484358" r:id="rId17"/>
    <p:sldLayoutId id="2147484359" r:id="rId18"/>
    <p:sldLayoutId id="2147484360" r:id="rId19"/>
    <p:sldLayoutId id="2147484361" r:id="rId20"/>
    <p:sldLayoutId id="2147484362" r:id="rId21"/>
    <p:sldLayoutId id="2147484363" r:id="rId22"/>
    <p:sldLayoutId id="2147484364" r:id="rId23"/>
    <p:sldLayoutId id="2147484365" r:id="rId24"/>
    <p:sldLayoutId id="2147484366" r:id="rId25"/>
    <p:sldLayoutId id="2147484367" r:id="rId26"/>
    <p:sldLayoutId id="2147484368" r:id="rId27"/>
    <p:sldLayoutId id="2147484369" r:id="rId28"/>
    <p:sldLayoutId id="2147484370" r:id="rId29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53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5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1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4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55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2" r:id="rId1"/>
    <p:sldLayoutId id="2147484373" r:id="rId2"/>
    <p:sldLayoutId id="2147484374" r:id="rId3"/>
    <p:sldLayoutId id="2147484375" r:id="rId4"/>
    <p:sldLayoutId id="2147484376" r:id="rId5"/>
    <p:sldLayoutId id="2147484377" r:id="rId6"/>
    <p:sldLayoutId id="2147484378" r:id="rId7"/>
    <p:sldLayoutId id="2147484379" r:id="rId8"/>
    <p:sldLayoutId id="2147484380" r:id="rId9"/>
    <p:sldLayoutId id="2147484381" r:id="rId10"/>
    <p:sldLayoutId id="2147484382" r:id="rId11"/>
    <p:sldLayoutId id="2147484383" r:id="rId12"/>
    <p:sldLayoutId id="2147484384" r:id="rId13"/>
    <p:sldLayoutId id="2147484385" r:id="rId14"/>
    <p:sldLayoutId id="2147484386" r:id="rId15"/>
    <p:sldLayoutId id="2147484387" r:id="rId16"/>
    <p:sldLayoutId id="2147484388" r:id="rId17"/>
    <p:sldLayoutId id="2147484389" r:id="rId18"/>
    <p:sldLayoutId id="2147484390" r:id="rId19"/>
    <p:sldLayoutId id="2147484391" r:id="rId20"/>
    <p:sldLayoutId id="2147484392" r:id="rId21"/>
    <p:sldLayoutId id="2147484393" r:id="rId22"/>
    <p:sldLayoutId id="2147484394" r:id="rId23"/>
    <p:sldLayoutId id="2147484395" r:id="rId24"/>
  </p:sldLayoutIdLst>
  <p:transition>
    <p:fade/>
  </p:transition>
  <p:txStyles>
    <p:titleStyle>
      <a:lvl1pPr algn="l" defTabSz="932563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34" marR="0" indent="-342834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88" marR="0" indent="-241253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946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03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058" marR="0" indent="-228557" algn="l" defTabSz="93256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8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2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1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6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7" cy="215948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393899" y="3050513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12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</p:sldLayoutIdLst>
  <p:transition>
    <p:fade/>
  </p:transition>
  <p:txStyles>
    <p:titleStyle>
      <a:lvl1pPr algn="l" defTabSz="932634" rtl="0" eaLnBrk="1" latinLnBrk="0" hangingPunct="1">
        <a:lnSpc>
          <a:spcPct val="90000"/>
        </a:lnSpc>
        <a:spcBef>
          <a:spcPct val="0"/>
        </a:spcBef>
        <a:buNone/>
        <a:defRPr lang="en-US" sz="4799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860" marR="0" indent="-342860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9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132" marR="0" indent="-241273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009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581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156" marR="0" indent="-228574" algn="l" defTabSz="93263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745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063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381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699" indent="-233159" algn="l" defTabSz="93263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1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634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5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269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588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905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222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540" algn="l" defTabSz="93263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4637" y="144462"/>
            <a:ext cx="5795464" cy="3159431"/>
          </a:xfrm>
          <a:prstGeom prst="rect">
            <a:avLst/>
          </a:prstGeom>
          <a:solidFill>
            <a:schemeClr val="accent1">
              <a:lumMod val="50000"/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836"/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69874" y="601662"/>
            <a:ext cx="5800227" cy="2473631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82500" lnSpcReduction="20000"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s-ES_tradnl" dirty="0" err="1">
                <a:solidFill>
                  <a:schemeClr val="bg1"/>
                </a:solidFill>
              </a:rPr>
              <a:t>Conversation</a:t>
            </a:r>
            <a:r>
              <a:rPr lang="es-ES_tradnl" dirty="0">
                <a:solidFill>
                  <a:schemeClr val="bg1"/>
                </a:solidFill>
              </a:rPr>
              <a:t> As A </a:t>
            </a:r>
            <a:r>
              <a:rPr lang="es-ES_tradnl" dirty="0" err="1" smtClean="0">
                <a:solidFill>
                  <a:schemeClr val="bg1"/>
                </a:solidFill>
              </a:rPr>
              <a:t>Service</a:t>
            </a:r>
            <a:r>
              <a:rPr lang="es-ES_tradnl" dirty="0" smtClean="0">
                <a:solidFill>
                  <a:schemeClr val="bg1"/>
                </a:solidFill>
              </a:rPr>
              <a:t> (</a:t>
            </a:r>
            <a:r>
              <a:rPr lang="es-ES_tradnl" dirty="0" err="1" smtClean="0">
                <a:solidFill>
                  <a:schemeClr val="bg1"/>
                </a:solidFill>
              </a:rPr>
              <a:t>CaaS</a:t>
            </a:r>
            <a:r>
              <a:rPr lang="es-ES_tradnl" dirty="0" smtClean="0">
                <a:solidFill>
                  <a:schemeClr val="bg1"/>
                </a:solidFill>
              </a:rPr>
              <a:t>)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sz="2549" dirty="0">
                <a:solidFill>
                  <a:schemeClr val="bg1"/>
                </a:solidFill>
              </a:rPr>
              <a:t>Presentador</a:t>
            </a:r>
            <a:br>
              <a:rPr lang="es-ES" sz="2549" dirty="0">
                <a:solidFill>
                  <a:schemeClr val="bg1"/>
                </a:solidFill>
              </a:rPr>
            </a:br>
            <a:r>
              <a:rPr lang="es-ES" sz="2549" dirty="0">
                <a:solidFill>
                  <a:schemeClr val="bg1"/>
                </a:solidFill>
              </a:rPr>
              <a:t>Posición</a:t>
            </a:r>
          </a:p>
          <a:p>
            <a:pPr algn="l">
              <a:lnSpc>
                <a:spcPct val="110000"/>
              </a:lnSpc>
            </a:pPr>
            <a:r>
              <a:rPr lang="es-ES" sz="2549" dirty="0" err="1">
                <a:solidFill>
                  <a:schemeClr val="bg1"/>
                </a:solidFill>
              </a:rPr>
              <a:t>Compañia</a:t>
            </a:r>
            <a:endParaRPr lang="es-ES" sz="254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9486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Cortana </a:t>
            </a:r>
            <a:r>
              <a:rPr lang="es-ES_tradnl" dirty="0" err="1" smtClean="0"/>
              <a:t>Intelligence</a:t>
            </a:r>
            <a:r>
              <a:rPr lang="es-ES_tradnl" dirty="0" smtClean="0"/>
              <a:t> Suite</a:t>
            </a:r>
            <a:endParaRPr lang="es-ES_trad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9" y="1212850"/>
            <a:ext cx="11887200" cy="1292405"/>
          </a:xfrm>
        </p:spPr>
        <p:txBody>
          <a:bodyPr/>
          <a:lstStyle/>
          <a:p>
            <a:r>
              <a:rPr lang="es-ES_tradnl" dirty="0" smtClean="0"/>
              <a:t>Dentro de los servicios de inteligencia de la suite se encuentra el Microsoft </a:t>
            </a:r>
            <a:r>
              <a:rPr lang="es-ES_tradnl" dirty="0" err="1" smtClean="0"/>
              <a:t>Bot</a:t>
            </a:r>
            <a:r>
              <a:rPr lang="es-ES_tradnl" dirty="0" smtClean="0"/>
              <a:t> Framework</a:t>
            </a:r>
            <a:endParaRPr lang="es-ES_tradnl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891643"/>
              </p:ext>
            </p:extLst>
          </p:nvPr>
        </p:nvGraphicFramePr>
        <p:xfrm>
          <a:off x="277003" y="4030662"/>
          <a:ext cx="11887200" cy="1711642"/>
        </p:xfrm>
        <a:graphic>
          <a:graphicData uri="http://schemas.openxmlformats.org/drawingml/2006/table">
            <a:tbl>
              <a:tblPr>
                <a:tableStyleId>{D03447BB-5D67-496B-8E87-E561075AD55C}</a:tableStyleId>
              </a:tblPr>
              <a:tblGrid>
                <a:gridCol w="2738340"/>
                <a:gridCol w="4419600"/>
                <a:gridCol w="4729260"/>
              </a:tblGrid>
              <a:tr h="978217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800" dirty="0" err="1">
                          <a:effectLst/>
                        </a:rPr>
                        <a:t>Inteligencia</a:t>
                      </a:r>
                      <a:endParaRPr lang="en-US" sz="2800" b="0" dirty="0">
                        <a:effectLst/>
                        <a:latin typeface="inherit" charset="0"/>
                      </a:endParaRPr>
                    </a:p>
                  </a:txBody>
                  <a:tcPr marL="206375" marR="206375" marT="154781" marB="154781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2800">
                          <a:effectLst/>
                        </a:rPr>
                        <a:t>Integración con Cortana</a:t>
                      </a:r>
                    </a:p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2800">
                          <a:effectLst/>
                        </a:rPr>
                        <a:t>Servicios de bots</a:t>
                      </a:r>
                    </a:p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2800">
                          <a:effectLst/>
                        </a:rPr>
                        <a:t>Servicios cognitivos</a:t>
                      </a:r>
                      <a:endParaRPr lang="en-US" sz="2800" b="0">
                        <a:effectLst/>
                        <a:latin typeface="inherit" charset="0"/>
                      </a:endParaRPr>
                    </a:p>
                  </a:txBody>
                  <a:tcPr marL="206375" marR="206375" marT="154781" marB="154781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2800" dirty="0">
                          <a:effectLst/>
                        </a:rPr>
                        <a:t>Cortana</a:t>
                      </a:r>
                    </a:p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3600" b="0" u="sng" dirty="0">
                          <a:effectLst/>
                        </a:rPr>
                        <a:t>Bot Framework</a:t>
                      </a:r>
                    </a:p>
                    <a:p>
                      <a:pPr algn="l" fontAlgn="base">
                        <a:buFont typeface="Arial" charset="0"/>
                        <a:buChar char="•"/>
                      </a:pPr>
                      <a:r>
                        <a:rPr lang="en-US" sz="2800" dirty="0">
                          <a:effectLst/>
                        </a:rPr>
                        <a:t>Cognitive Services</a:t>
                      </a:r>
                      <a:endParaRPr lang="en-US" sz="2800" b="0" dirty="0">
                        <a:effectLst/>
                        <a:latin typeface="inherit" charset="0"/>
                      </a:endParaRPr>
                    </a:p>
                  </a:txBody>
                  <a:tcPr marL="206375" marR="206375" marT="154781" marB="154781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39296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5481" y="1319769"/>
            <a:ext cx="6804054" cy="2104201"/>
          </a:xfrm>
          <a:noFill/>
        </p:spPr>
        <p:txBody>
          <a:bodyPr vert="horz" wrap="square" lIns="93260" tIns="46630" rIns="93260" bIns="46630" rtlCol="0">
            <a:normAutofit/>
          </a:bodyPr>
          <a:lstStyle/>
          <a:p>
            <a:pPr marL="0" indent="0">
              <a:buNone/>
            </a:pPr>
            <a:r>
              <a:rPr lang="en-US" sz="2856" dirty="0">
                <a:solidFill>
                  <a:schemeClr val="tx1"/>
                </a:solidFill>
              </a:rPr>
              <a:t>El Bot Framework </a:t>
            </a:r>
            <a:r>
              <a:rPr lang="en-US" sz="2856" dirty="0" err="1">
                <a:solidFill>
                  <a:schemeClr val="tx1"/>
                </a:solidFill>
              </a:rPr>
              <a:t>es</a:t>
            </a:r>
            <a:r>
              <a:rPr lang="en-US" sz="2856" dirty="0">
                <a:solidFill>
                  <a:schemeClr val="tx1"/>
                </a:solidFill>
              </a:rPr>
              <a:t> un </a:t>
            </a:r>
            <a:r>
              <a:rPr lang="en-US" sz="2856" dirty="0" err="1">
                <a:solidFill>
                  <a:schemeClr val="tx1"/>
                </a:solidFill>
              </a:rPr>
              <a:t>servicio</a:t>
            </a:r>
            <a:r>
              <a:rPr lang="en-US" sz="2856" dirty="0">
                <a:solidFill>
                  <a:schemeClr val="tx1"/>
                </a:solidFill>
              </a:rPr>
              <a:t> </a:t>
            </a:r>
            <a:r>
              <a:rPr lang="en-US" sz="2856" dirty="0" err="1">
                <a:solidFill>
                  <a:schemeClr val="tx1"/>
                </a:solidFill>
              </a:rPr>
              <a:t>operado</a:t>
            </a:r>
            <a:r>
              <a:rPr lang="en-US" sz="2856" dirty="0">
                <a:solidFill>
                  <a:schemeClr val="tx1"/>
                </a:solidFill>
              </a:rPr>
              <a:t> </a:t>
            </a:r>
            <a:r>
              <a:rPr lang="en-US" sz="2856" dirty="0" err="1">
                <a:solidFill>
                  <a:schemeClr val="tx1"/>
                </a:solidFill>
              </a:rPr>
              <a:t>por</a:t>
            </a:r>
            <a:r>
              <a:rPr lang="en-US" sz="2856" dirty="0">
                <a:solidFill>
                  <a:schemeClr val="tx1"/>
                </a:solidFill>
              </a:rPr>
              <a:t> Microsoft y un SDK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Framework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5481" y="3851598"/>
            <a:ext cx="6804054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>
                <a:solidFill>
                  <a:srgbClr val="FFFFFF"/>
                </a:solidFill>
                <a:latin typeface="Segoe UI Light"/>
              </a:rPr>
              <a:t>El Bot Framework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es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una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de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tantas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herramientas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que Microsoft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ofrece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para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crear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un bot </a:t>
            </a:r>
            <a:r>
              <a:rPr lang="en-US" sz="2856" dirty="0" err="1" smtClean="0">
                <a:solidFill>
                  <a:srgbClr val="FFFFFF"/>
                </a:solidFill>
                <a:latin typeface="Segoe UI Light"/>
              </a:rPr>
              <a:t>completo</a:t>
            </a:r>
            <a:r>
              <a:rPr lang="en-US" sz="2856" dirty="0" smtClean="0">
                <a:solidFill>
                  <a:srgbClr val="FFFFFF"/>
                </a:solidFill>
                <a:latin typeface="Segoe UI Light"/>
              </a:rPr>
              <a:t>.</a:t>
            </a:r>
            <a:endParaRPr lang="en-US" sz="2856" dirty="0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447" y="1164269"/>
            <a:ext cx="4403819" cy="4312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6" y="6257728"/>
            <a:ext cx="776977" cy="776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29188" y="6357248"/>
            <a:ext cx="3075064" cy="583561"/>
          </a:xfrm>
          <a:prstGeom prst="rect">
            <a:avLst/>
          </a:prstGeom>
          <a:noFill/>
        </p:spPr>
        <p:txBody>
          <a:bodyPr wrap="none" lIns="182854" tIns="146283" rIns="182854" bIns="146283" rtlCol="0">
            <a:spAutoFit/>
          </a:bodyPr>
          <a:lstStyle/>
          <a:p>
            <a:pPr defTabSz="932597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0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5481" y="5476817"/>
            <a:ext cx="7551498" cy="1677685"/>
          </a:xfrm>
          <a:prstGeom prst="rect">
            <a:avLst/>
          </a:prstGeom>
          <a:noFill/>
        </p:spPr>
        <p:txBody>
          <a:bodyPr vert="horz" lIns="93260" tIns="46630" rIns="93260" bIns="4663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2634">
              <a:spcBef>
                <a:spcPct val="20000"/>
              </a:spcBef>
              <a:buSzPct val="90000"/>
              <a:buNone/>
            </a:pP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Además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también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cuentas</a:t>
            </a:r>
            <a:r>
              <a:rPr lang="en-US" sz="2856" dirty="0">
                <a:solidFill>
                  <a:srgbClr val="FFFFFF"/>
                </a:solidFill>
                <a:latin typeface="Segoe UI Light"/>
              </a:rPr>
              <a:t> con: LUIS, Speech APIs, Azure y </a:t>
            </a:r>
            <a:r>
              <a:rPr lang="en-US" sz="2856" dirty="0" err="1">
                <a:solidFill>
                  <a:srgbClr val="FFFFFF"/>
                </a:solidFill>
                <a:latin typeface="Segoe UI Light"/>
              </a:rPr>
              <a:t>más</a:t>
            </a:r>
            <a:endParaRPr lang="en-US" sz="2856" dirty="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85062209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1791131"/>
          </a:xfrm>
        </p:spPr>
        <p:txBody>
          <a:bodyPr/>
          <a:lstStyle/>
          <a:p>
            <a:r>
              <a:rPr lang="es-ES_tradnl" sz="3600" kern="0" spc="-100" dirty="0" smtClean="0">
                <a:ln w="3175">
                  <a:noFill/>
                </a:ln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Un </a:t>
            </a:r>
            <a:r>
              <a:rPr lang="es-ES_tradnl" sz="3600" kern="0" spc="-100" dirty="0" err="1" smtClean="0">
                <a:ln w="3175">
                  <a:noFill/>
                </a:ln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bot</a:t>
            </a:r>
            <a:r>
              <a:rPr lang="es-ES_tradnl" sz="3600" kern="0" spc="-100" dirty="0" smtClean="0">
                <a:ln w="3175">
                  <a:noFill/>
                </a:ln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es una aplicación que realiza una o mas actividades automatizadas</a:t>
            </a:r>
            <a:endParaRPr lang="es-ES_tradnl" sz="3600" b="1" kern="0" spc="-100" dirty="0" smtClean="0">
              <a:ln w="3175">
                <a:noFill/>
              </a:ln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  <a:p>
            <a:endParaRPr lang="es-ES_tradnl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z="4800" dirty="0"/>
              <a:t>¿</a:t>
            </a:r>
            <a:r>
              <a:rPr lang="es-ES" sz="4800" dirty="0"/>
              <a:t>Qué es un </a:t>
            </a:r>
            <a:r>
              <a:rPr lang="es-ES" sz="4800" dirty="0" err="1" smtClean="0"/>
              <a:t>bot</a:t>
            </a:r>
            <a:r>
              <a:rPr lang="es-ES" sz="4800" dirty="0"/>
              <a:t>?</a:t>
            </a:r>
            <a:r>
              <a:rPr lang="en-US" sz="4800" dirty="0"/>
              <a:t/>
            </a:r>
            <a:br>
              <a:rPr lang="en-US" sz="4800" dirty="0"/>
            </a:br>
            <a:endParaRPr lang="es-ES_tradnl" dirty="0"/>
          </a:p>
        </p:txBody>
      </p:sp>
      <p:sp>
        <p:nvSpPr>
          <p:cNvPr id="7" name="Rectangle 6"/>
          <p:cNvSpPr/>
          <p:nvPr/>
        </p:nvSpPr>
        <p:spPr bwMode="auto">
          <a:xfrm>
            <a:off x="1112837" y="2659062"/>
            <a:ext cx="4495800" cy="1426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36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Resuelve un problema específico</a:t>
            </a:r>
            <a:endParaRPr lang="es-ES_tradnl" sz="3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529319" y="2659062"/>
            <a:ext cx="4495802" cy="14269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360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Se ejecuta en cualquier lugar</a:t>
            </a:r>
            <a:endParaRPr lang="es-ES_tradnl" sz="36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112837" y="4259262"/>
            <a:ext cx="4495800" cy="23068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0" indent="-571500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s-ES_tradnl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Preguntas frecuentes</a:t>
            </a:r>
          </a:p>
          <a:p>
            <a:pPr marL="571500" indent="-571500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s-ES_tradnl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Reservaciones</a:t>
            </a:r>
          </a:p>
          <a:p>
            <a:pPr marL="571500" indent="-571500" defTabSz="932472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s-ES_tradnl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Recibe orden de compra</a:t>
            </a:r>
            <a:endParaRPr lang="es-ES_tradnl" sz="28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529321" y="4259262"/>
            <a:ext cx="4495800" cy="2306879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571500" marR="0" lvl="0" indent="-571500" defTabSz="932472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Tienen su propia UI</a:t>
            </a:r>
          </a:p>
          <a:p>
            <a:pPr marL="571500" marR="0" lvl="0" indent="-571500" defTabSz="932472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U</a:t>
            </a:r>
            <a:r>
              <a:rPr lang="es-ES_tradnl" sz="28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suarios se comunican directamente con el </a:t>
            </a:r>
            <a:r>
              <a:rPr lang="es-ES_tradnl" sz="28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bot</a:t>
            </a:r>
            <a:endParaRPr lang="es-ES_tradnl" sz="28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8434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3502497"/>
          </a:xfrm>
        </p:spPr>
        <p:txBody>
          <a:bodyPr/>
          <a:lstStyle/>
          <a:p>
            <a:pPr marL="685800" indent="-685800">
              <a:lnSpc>
                <a:spcPct val="150000"/>
              </a:lnSpc>
              <a:buFont typeface="Arial" charset="0"/>
              <a:buChar char="•"/>
            </a:pPr>
            <a:r>
              <a:rPr lang="es-ES_tradnl" sz="4400" dirty="0"/>
              <a:t>¿Agrega valor?</a:t>
            </a:r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s-ES_tradnl" sz="4400" dirty="0" smtClean="0"/>
              <a:t>¿Tiene una función específica?</a:t>
            </a:r>
            <a:endParaRPr lang="es-ES_tradnl" sz="4400" dirty="0"/>
          </a:p>
          <a:p>
            <a:pPr marL="571500" indent="-571500">
              <a:lnSpc>
                <a:spcPct val="150000"/>
              </a:lnSpc>
              <a:buFont typeface="Arial" charset="0"/>
              <a:buChar char="•"/>
            </a:pPr>
            <a:r>
              <a:rPr lang="es-ES_tradnl" sz="4400" dirty="0" smtClean="0"/>
              <a:t>¿Será atractivo para la </a:t>
            </a:r>
            <a:r>
              <a:rPr lang="es-ES_tradnl" sz="4400" dirty="0"/>
              <a:t>gente?</a:t>
            </a:r>
            <a:endParaRPr lang="es-ES_tradnl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¿Deberías crear un </a:t>
            </a:r>
            <a:r>
              <a:rPr lang="es-ES_tradnl" dirty="0" err="1" smtClean="0"/>
              <a:t>bot</a:t>
            </a:r>
            <a:r>
              <a:rPr lang="es-ES_tradnl" dirty="0" smtClean="0"/>
              <a:t>?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572004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>
            <a:spLocks/>
          </p:cNvSpPr>
          <p:nvPr/>
        </p:nvSpPr>
        <p:spPr>
          <a:xfrm>
            <a:off x="274637" y="2481600"/>
            <a:ext cx="11887200" cy="295465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860" marR="0" indent="-342860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32" marR="0" indent="-241273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09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81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56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45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63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81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99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0" indent="-6858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6000" dirty="0" smtClean="0"/>
              <a:t>Si la respuesta a cualquiera de las tres es no.</a:t>
            </a:r>
          </a:p>
          <a:p>
            <a:pPr marL="685800" marR="0" lvl="0" indent="-6858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s-ES_tradnl" sz="6000" dirty="0" smtClean="0"/>
              <a:t> ¡No hagas un </a:t>
            </a:r>
            <a:r>
              <a:rPr lang="es-ES_tradnl" sz="6000" dirty="0" err="1" smtClean="0"/>
              <a:t>bot</a:t>
            </a:r>
            <a:r>
              <a:rPr lang="es-ES_tradnl" sz="6000" dirty="0" smtClean="0"/>
              <a:t>!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4126573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Buenas prácticas</a:t>
            </a:r>
            <a:endParaRPr lang="es-ES_trad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328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charset="0"/>
              <a:buChar char="•"/>
            </a:pPr>
            <a:r>
              <a:rPr lang="es-ES_tradnl" sz="4800" dirty="0" smtClean="0">
                <a:latin typeface="+mj-lt"/>
              </a:rPr>
              <a:t>Debe presentarse</a:t>
            </a:r>
            <a:endParaRPr lang="es-ES_tradnl" sz="4800" dirty="0" smtClean="0">
              <a:latin typeface="+mj-lt"/>
            </a:endParaRPr>
          </a:p>
          <a:p>
            <a:pPr marL="685800" indent="-685800">
              <a:buFont typeface="Arial" charset="0"/>
              <a:buChar char="•"/>
            </a:pPr>
            <a:r>
              <a:rPr lang="es-ES_tradnl" sz="4800" dirty="0" smtClean="0">
                <a:latin typeface="+mj-lt"/>
              </a:rPr>
              <a:t>Explica que puede hacer</a:t>
            </a:r>
          </a:p>
          <a:p>
            <a:pPr marL="685800" indent="-685800">
              <a:buFont typeface="Arial" charset="0"/>
              <a:buChar char="•"/>
            </a:pPr>
            <a:r>
              <a:rPr lang="es-ES_tradnl" sz="4800" dirty="0" smtClean="0">
                <a:latin typeface="+mj-lt"/>
              </a:rPr>
              <a:t>Puede regresar fácilmente</a:t>
            </a:r>
          </a:p>
          <a:p>
            <a:pPr marL="685800" indent="-685800">
              <a:buFont typeface="Arial" charset="0"/>
              <a:buChar char="•"/>
            </a:pPr>
            <a:r>
              <a:rPr lang="es-ES_tradnl" sz="4800" dirty="0" smtClean="0">
                <a:latin typeface="+mj-lt"/>
              </a:rPr>
              <a:t>Sugiere una primera acción</a:t>
            </a:r>
            <a:endParaRPr lang="es-ES_tradnl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4525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31837" y="2354262"/>
            <a:ext cx="9448800" cy="1015663"/>
          </a:xfrm>
        </p:spPr>
        <p:txBody>
          <a:bodyPr/>
          <a:lstStyle/>
          <a:p>
            <a:r>
              <a:rPr lang="es-ES_tradnl" sz="6000" dirty="0" smtClean="0"/>
              <a:t>¿Cómo creas un </a:t>
            </a:r>
            <a:r>
              <a:rPr lang="es-ES_tradnl" sz="6000" dirty="0" err="1" smtClean="0"/>
              <a:t>bot</a:t>
            </a:r>
            <a:r>
              <a:rPr lang="es-ES_tradnl" sz="60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6857017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604110" y="3451779"/>
            <a:ext cx="2835987" cy="78262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36" dirty="0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Your conversation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364142" y="1787001"/>
            <a:ext cx="3075956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Lógica</a:t>
            </a:r>
            <a:endParaRPr lang="en-US" sz="2448" dirty="0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164302" y="3303163"/>
            <a:ext cx="1794308" cy="2874164"/>
            <a:chOff x="507999" y="3154948"/>
            <a:chExt cx="1759285" cy="2775284"/>
          </a:xfrm>
        </p:grpSpPr>
        <p:cxnSp>
          <p:nvCxnSpPr>
            <p:cNvPr id="7" name="Elbow Connector 6"/>
            <p:cNvCxnSpPr/>
            <p:nvPr/>
          </p:nvCxnSpPr>
          <p:spPr>
            <a:xfrm rot="5400000">
              <a:off x="390358" y="3577390"/>
              <a:ext cx="1818106" cy="9732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507999" y="4973053"/>
              <a:ext cx="1759285" cy="95717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Web services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3606062" y="1116182"/>
            <a:ext cx="4761185" cy="3266838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604110" y="3451780"/>
            <a:ext cx="2835987" cy="78262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Builder</a:t>
            </a:r>
            <a:b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83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(Node.js + C#)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08351" y="4234402"/>
            <a:ext cx="1794308" cy="1942925"/>
            <a:chOff x="502652" y="3867486"/>
            <a:chExt cx="1759285" cy="1905001"/>
          </a:xfrm>
          <a:solidFill>
            <a:schemeClr val="accent1"/>
          </a:solidFill>
        </p:grpSpPr>
        <p:cxnSp>
          <p:nvCxnSpPr>
            <p:cNvPr id="16" name="Elbow Connector 15"/>
            <p:cNvCxnSpPr/>
            <p:nvPr/>
          </p:nvCxnSpPr>
          <p:spPr>
            <a:xfrm rot="16200000" flipH="1">
              <a:off x="269373" y="4263860"/>
              <a:ext cx="947822" cy="155074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502652" y="4815308"/>
              <a:ext cx="1759285" cy="9571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8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LUIS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7999907" y="3120090"/>
            <a:ext cx="4176278" cy="7944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FormFlow</a:t>
            </a:r>
            <a:r>
              <a:rPr lang="es-ES_tradnl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mr-IN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–</a:t>
            </a:r>
            <a:r>
              <a:rPr lang="es-ES_tradnl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Conversaciones guiadas</a:t>
            </a:r>
            <a:endParaRPr lang="es-ES_tradnl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003191" y="3977547"/>
            <a:ext cx="4172993" cy="795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s-ES_tradnl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Dialogs</a:t>
            </a:r>
            <a:r>
              <a:rPr lang="es-ES_tradnl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mr-IN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–</a:t>
            </a:r>
            <a:r>
              <a:rPr lang="es-E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Conversaciones complejas</a:t>
            </a:r>
            <a:r>
              <a:rPr lang="es-ES_tradnl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endParaRPr lang="es-ES_tradnl" sz="240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Left Brace 3"/>
          <p:cNvSpPr/>
          <p:nvPr/>
        </p:nvSpPr>
        <p:spPr>
          <a:xfrm>
            <a:off x="7642050" y="3048032"/>
            <a:ext cx="150613" cy="1762933"/>
          </a:xfrm>
          <a:prstGeom prst="leftBrac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1304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/>
              <a:t>Bot Connector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b="16494"/>
          <a:stretch/>
        </p:blipFill>
        <p:spPr>
          <a:xfrm>
            <a:off x="8536230" y="401013"/>
            <a:ext cx="3281545" cy="522569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33729" y="2996682"/>
            <a:ext cx="1962223" cy="1516162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58842" y="2283292"/>
            <a:ext cx="3614495" cy="294294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x-none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nviar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/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Recibir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mensajes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x-none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E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stado</a:t>
            </a: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 de </a:t>
            </a: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almacenamiento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Traducción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Telemetría</a:t>
            </a:r>
            <a:endParaRPr lang="en-US" sz="244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86509" y="3754763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54968" y="3752082"/>
            <a:ext cx="981261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59455" y="1536299"/>
            <a:ext cx="13270" cy="69047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4149595" y="819561"/>
            <a:ext cx="2819719" cy="68847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 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t="78302"/>
          <a:stretch/>
        </p:blipFill>
        <p:spPr>
          <a:xfrm>
            <a:off x="8536750" y="4705761"/>
            <a:ext cx="3281545" cy="13577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571037" y="433715"/>
            <a:ext cx="1402948" cy="480131"/>
          </a:xfrm>
          <a:prstGeom prst="rect">
            <a:avLst/>
          </a:prstGeom>
          <a:solidFill>
            <a:srgbClr val="002050"/>
          </a:solidFill>
        </p:spPr>
        <p:txBody>
          <a:bodyPr wrap="none">
            <a:sp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x-none" sz="2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C</a:t>
            </a:r>
            <a:r>
              <a:rPr lang="en-US" sz="28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anales</a:t>
            </a:r>
            <a:endParaRPr lang="en-US" sz="2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57591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6" dirty="0" err="1"/>
              <a:t>Mensajes</a:t>
            </a:r>
            <a:endParaRPr lang="en-US" sz="4396" dirty="0"/>
          </a:p>
        </p:txBody>
      </p:sp>
      <p:sp>
        <p:nvSpPr>
          <p:cNvPr id="4" name="Rectangle 3"/>
          <p:cNvSpPr/>
          <p:nvPr/>
        </p:nvSpPr>
        <p:spPr bwMode="auto">
          <a:xfrm>
            <a:off x="755372" y="1118848"/>
            <a:ext cx="1962223" cy="96937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Tu bot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82016" y="1587337"/>
            <a:ext cx="5180680" cy="1619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2894" y="1923805"/>
            <a:ext cx="9015165" cy="491219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"type": "Message",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"id": "68YrxgtB53Y",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conversationId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"DphPaFQrDuZDKyCez4AFGcT4vy5aQDje1lLGIjB8v18MFtb",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"language":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en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"text": "You can say \"/order\" to order!",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"attachments": [ ],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"from": {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"name":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channelId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sms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"address": "+12065551212",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"id": "Ro52hKN287",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isBot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false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SMS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2" dirty="0" err="1">
                <a:solidFill>
                  <a:srgbClr val="FFFFFF"/>
                </a:solidFill>
                <a:latin typeface="Consolas" panose="020B0609020204030204" pitchFamily="49" charset="0"/>
              </a:rPr>
              <a:t>botUserData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2" i="1" dirty="0">
                <a:solidFill>
                  <a:srgbClr val="FFFFFF"/>
                </a:solidFill>
                <a:latin typeface="Consolas" panose="020B0609020204030204" pitchFamily="49" charset="0"/>
              </a:rPr>
              <a:t>your data here</a:t>
            </a:r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  ...</a:t>
            </a:r>
          </a:p>
          <a:p>
            <a:pPr defTabSz="932597"/>
            <a:r>
              <a:rPr lang="en-US" sz="1632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04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627119" y="1165850"/>
            <a:ext cx="1962223" cy="96937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8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22603" y="1702708"/>
            <a:ext cx="1865206" cy="38551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23675" y="1702708"/>
            <a:ext cx="4606495" cy="974994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905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4637" y="220662"/>
            <a:ext cx="5945186" cy="932563"/>
          </a:xfrm>
        </p:spPr>
        <p:txBody>
          <a:bodyPr/>
          <a:lstStyle/>
          <a:p>
            <a:endParaRPr lang="en-US" sz="54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/>
          <p:cNvSpPr/>
          <p:nvPr/>
        </p:nvSpPr>
        <p:spPr>
          <a:xfrm>
            <a:off x="427037" y="1973262"/>
            <a:ext cx="4953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 smtClean="0"/>
              <a:t>Crea</a:t>
            </a:r>
            <a:r>
              <a:rPr lang="en-US" sz="3200" i="1" dirty="0" smtClean="0"/>
              <a:t> y </a:t>
            </a:r>
            <a:r>
              <a:rPr lang="en-US" sz="3200" i="1" dirty="0" err="1" smtClean="0"/>
              <a:t>conecta</a:t>
            </a:r>
            <a:r>
              <a:rPr lang="en-US" sz="3200" i="1" dirty="0" smtClean="0"/>
              <a:t> bots </a:t>
            </a:r>
            <a:r>
              <a:rPr lang="en-US" sz="3200" i="1" dirty="0" err="1" smtClean="0"/>
              <a:t>inteligentes</a:t>
            </a:r>
            <a:r>
              <a:rPr lang="en-US" sz="3200" i="1" dirty="0" smtClean="0"/>
              <a:t> que </a:t>
            </a:r>
            <a:r>
              <a:rPr lang="en-US" sz="3200" i="1" dirty="0" err="1" smtClean="0"/>
              <a:t>interactúen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naturalmente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donde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quiera</a:t>
            </a:r>
            <a:r>
              <a:rPr lang="en-US" sz="3200" i="1" dirty="0" smtClean="0"/>
              <a:t> que </a:t>
            </a:r>
            <a:r>
              <a:rPr lang="en-US" sz="3200" i="1" dirty="0" err="1" smtClean="0"/>
              <a:t>tus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usuarios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estén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hablando</a:t>
            </a:r>
            <a:r>
              <a:rPr lang="en-US" sz="3200" i="1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1509644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4542422"/>
              </p:ext>
            </p:extLst>
          </p:nvPr>
        </p:nvGraphicFramePr>
        <p:xfrm>
          <a:off x="391821" y="2634525"/>
          <a:ext cx="11676382" cy="1343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47109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2582862"/>
            <a:ext cx="11889564" cy="917575"/>
          </a:xfrm>
        </p:spPr>
        <p:txBody>
          <a:bodyPr/>
          <a:lstStyle/>
          <a:p>
            <a:r>
              <a:rPr lang="x-none" sz="8000" dirty="0"/>
              <a:t>¡A trabajar!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9407239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31837" y="2354262"/>
            <a:ext cx="9448800" cy="1015663"/>
          </a:xfrm>
        </p:spPr>
        <p:txBody>
          <a:bodyPr/>
          <a:lstStyle/>
          <a:p>
            <a:r>
              <a:rPr lang="es-ES_tradnl" sz="6000" dirty="0" err="1" smtClean="0"/>
              <a:t>Conversation</a:t>
            </a:r>
            <a:r>
              <a:rPr lang="es-ES_tradnl" sz="6000" dirty="0" smtClean="0"/>
              <a:t> as a </a:t>
            </a:r>
            <a:r>
              <a:rPr lang="es-ES_tradnl" sz="6000" dirty="0" err="1" smtClean="0"/>
              <a:t>Platform</a:t>
            </a:r>
            <a:endParaRPr lang="es-ES_tradnl" sz="6000" dirty="0" smtClean="0"/>
          </a:p>
        </p:txBody>
      </p:sp>
    </p:spTree>
    <p:extLst>
      <p:ext uri="{BB962C8B-B14F-4D97-AF65-F5344CB8AC3E}">
        <p14:creationId xmlns:p14="http://schemas.microsoft.com/office/powerpoint/2010/main" val="14141899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9722" y="2006828"/>
            <a:ext cx="10439398" cy="2677656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6000" dirty="0" smtClean="0"/>
              <a:t>“Es el poder del lenguaje humano aplicado a todas las interfaces de la computadora”,</a:t>
            </a:r>
            <a:endParaRPr lang="es-ES_tradnl" sz="6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Conversation</a:t>
            </a:r>
            <a:r>
              <a:rPr lang="es-ES_tradnl" dirty="0" smtClean="0"/>
              <a:t> As A </a:t>
            </a:r>
            <a:r>
              <a:rPr lang="es-ES_tradnl" dirty="0" err="1" smtClean="0"/>
              <a:t>Platform</a:t>
            </a:r>
            <a:endParaRPr lang="es-ES_tradnl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99722" y="5478462"/>
            <a:ext cx="10439398" cy="10156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860" marR="0" indent="-342860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32" marR="0" indent="-241273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09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81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56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45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63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81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99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6000" smtClean="0"/>
              <a:t>Satya Nadella (Microsoft CEO)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9556037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897062"/>
            <a:ext cx="11887200" cy="350249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sz="4400" dirty="0" smtClean="0"/>
              <a:t>Personas 				- &gt;	 Conversaciones</a:t>
            </a:r>
          </a:p>
          <a:p>
            <a:pPr>
              <a:lnSpc>
                <a:spcPct val="150000"/>
              </a:lnSpc>
            </a:pPr>
            <a:r>
              <a:rPr lang="es-ES_tradnl" sz="4400" dirty="0" smtClean="0"/>
              <a:t>Asistentes digitales 	- &gt; 	 Cortana</a:t>
            </a:r>
          </a:p>
          <a:p>
            <a:pPr>
              <a:lnSpc>
                <a:spcPct val="150000"/>
              </a:lnSpc>
            </a:pPr>
            <a:r>
              <a:rPr lang="es-ES_tradnl" sz="4400" dirty="0" err="1" smtClean="0"/>
              <a:t>Bots</a:t>
            </a:r>
            <a:r>
              <a:rPr lang="es-ES_tradnl" sz="4400" dirty="0" smtClean="0"/>
              <a:t>  					- &gt;	 MS </a:t>
            </a:r>
            <a:r>
              <a:rPr lang="es-ES_tradnl" sz="4400" dirty="0" err="1" smtClean="0"/>
              <a:t>Bot</a:t>
            </a:r>
            <a:r>
              <a:rPr lang="es-ES_tradnl" sz="4400" dirty="0" smtClean="0"/>
              <a:t> Framework</a:t>
            </a:r>
            <a:endParaRPr lang="es-ES_tradnl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Jugadores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41266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639" y="1212851"/>
            <a:ext cx="11887200" cy="566924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ES_tradnl" sz="4400" dirty="0" smtClean="0"/>
              <a:t>El lenguaje humano es la UI</a:t>
            </a:r>
          </a:p>
          <a:p>
            <a:pPr>
              <a:lnSpc>
                <a:spcPct val="150000"/>
              </a:lnSpc>
            </a:pPr>
            <a:r>
              <a:rPr lang="es-ES_tradnl" sz="4400" dirty="0" smtClean="0"/>
              <a:t>Los </a:t>
            </a:r>
            <a:r>
              <a:rPr lang="es-ES_tradnl" sz="4400" dirty="0" err="1" smtClean="0"/>
              <a:t>Bots</a:t>
            </a:r>
            <a:r>
              <a:rPr lang="es-ES_tradnl" sz="4400" dirty="0" smtClean="0"/>
              <a:t> son las nuevas apps (</a:t>
            </a:r>
            <a:r>
              <a:rPr lang="es-ES_tradnl" sz="4400" dirty="0" err="1" smtClean="0"/>
              <a:t>Conversation</a:t>
            </a:r>
            <a:r>
              <a:rPr lang="es-ES_tradnl" sz="4400" dirty="0" smtClean="0"/>
              <a:t> as a </a:t>
            </a:r>
            <a:r>
              <a:rPr lang="es-ES_tradnl" sz="4400" dirty="0" err="1" smtClean="0"/>
              <a:t>Service</a:t>
            </a:r>
            <a:r>
              <a:rPr lang="es-ES_tradnl" sz="4400" dirty="0" smtClean="0"/>
              <a:t> - </a:t>
            </a:r>
            <a:r>
              <a:rPr lang="es-ES_tradnl" sz="4400" dirty="0" err="1" smtClean="0"/>
              <a:t>CaaS</a:t>
            </a:r>
            <a:r>
              <a:rPr lang="es-ES_tradnl" sz="4400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s-ES_tradnl" sz="4400" dirty="0"/>
              <a:t>Inteligencia infundida en todas las interacciones</a:t>
            </a:r>
            <a:endParaRPr lang="es-ES_tradnl" sz="4400" dirty="0" smtClean="0"/>
          </a:p>
          <a:p>
            <a:pPr>
              <a:lnSpc>
                <a:spcPct val="150000"/>
              </a:lnSpc>
            </a:pPr>
            <a:endParaRPr lang="es-ES_tradnl" sz="4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Principios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36438882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31837" y="2354262"/>
            <a:ext cx="9448800" cy="1015663"/>
          </a:xfrm>
        </p:spPr>
        <p:txBody>
          <a:bodyPr/>
          <a:lstStyle/>
          <a:p>
            <a:r>
              <a:rPr lang="es-ES_tradnl" sz="6000" dirty="0" err="1" smtClean="0"/>
              <a:t>Conversation</a:t>
            </a:r>
            <a:r>
              <a:rPr lang="es-ES_tradnl" sz="6000" dirty="0" smtClean="0"/>
              <a:t> as a </a:t>
            </a:r>
            <a:r>
              <a:rPr lang="es-ES_tradnl" sz="6000" dirty="0" err="1" smtClean="0"/>
              <a:t>Service</a:t>
            </a:r>
            <a:endParaRPr lang="es-ES_tradnl" sz="6000" dirty="0" smtClean="0"/>
          </a:p>
        </p:txBody>
      </p:sp>
    </p:spTree>
    <p:extLst>
      <p:ext uri="{BB962C8B-B14F-4D97-AF65-F5344CB8AC3E}">
        <p14:creationId xmlns:p14="http://schemas.microsoft.com/office/powerpoint/2010/main" val="770881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99722" y="2006828"/>
            <a:ext cx="10439398" cy="2677656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sz="6000" dirty="0" smtClean="0"/>
              <a:t>“No </a:t>
            </a:r>
            <a:r>
              <a:rPr lang="es-ES_tradnl" sz="6000" dirty="0"/>
              <a:t>va a ser el hombre </a:t>
            </a:r>
            <a:r>
              <a:rPr lang="es-ES_tradnl" sz="6000" dirty="0" smtClean="0"/>
              <a:t>contra </a:t>
            </a:r>
            <a:r>
              <a:rPr lang="es-ES_tradnl" sz="6000" dirty="0"/>
              <a:t>las máquinas. Va a </a:t>
            </a:r>
            <a:r>
              <a:rPr lang="es-ES_tradnl" sz="6000" dirty="0" smtClean="0"/>
              <a:t>ser el </a:t>
            </a:r>
            <a:r>
              <a:rPr lang="es-ES_tradnl" sz="6000" dirty="0"/>
              <a:t>hombre con máquinas</a:t>
            </a:r>
            <a:r>
              <a:rPr lang="es-ES_tradnl" sz="6000" dirty="0" smtClean="0"/>
              <a:t>.”</a:t>
            </a:r>
            <a:endParaRPr lang="es-ES_tradnl" sz="6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 smtClean="0"/>
              <a:t>Conversation</a:t>
            </a:r>
            <a:r>
              <a:rPr lang="es-ES_tradnl" dirty="0" smtClean="0"/>
              <a:t> As A </a:t>
            </a:r>
            <a:r>
              <a:rPr lang="es-ES_tradnl" dirty="0" err="1" smtClean="0"/>
              <a:t>Service</a:t>
            </a:r>
            <a:endParaRPr lang="es-ES_tradnl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99722" y="5478462"/>
            <a:ext cx="10439398" cy="10156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342860" marR="0" indent="-342860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599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132" marR="0" indent="-241273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009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581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156" marR="0" indent="-228574" algn="l" defTabSz="93263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745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063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381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699" indent="-233159" algn="l" defTabSz="93263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6000" smtClean="0"/>
              <a:t>Satya Nadella (Microsoft CEO)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153377405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7" y="373062"/>
            <a:ext cx="11889564" cy="917575"/>
          </a:xfrm>
        </p:spPr>
        <p:txBody>
          <a:bodyPr/>
          <a:lstStyle/>
          <a:p>
            <a:r>
              <a:rPr lang="en-US" dirty="0"/>
              <a:t>Cortana Intelligence Suite</a:t>
            </a:r>
            <a:br>
              <a:rPr lang="en-US" dirty="0"/>
            </a:br>
            <a:endParaRPr lang="es-ES_trad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900" y="1516062"/>
            <a:ext cx="1020703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220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2.xml><?xml version="1.0" encoding="utf-8"?>
<a:theme xmlns:a="http://schemas.openxmlformats.org/drawingml/2006/main" name="5-30721_Build_2016_Template_Dark">
  <a:themeElements>
    <a:clrScheme name="Build 2016 Dark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BCF2"/>
      </a:accent1>
      <a:accent2>
        <a:srgbClr val="0078D7"/>
      </a:accent2>
      <a:accent3>
        <a:srgbClr val="002050"/>
      </a:accent3>
      <a:accent4>
        <a:srgbClr val="D2D2D2"/>
      </a:accent4>
      <a:accent5>
        <a:srgbClr val="737373"/>
      </a:accent5>
      <a:accent6>
        <a:srgbClr val="323232"/>
      </a:accent6>
      <a:hlink>
        <a:srgbClr val="5DDCFF"/>
      </a:hlink>
      <a:folHlink>
        <a:srgbClr val="5DDCFF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EE767E89-5D4D-44CA-8070-C9EE1D87F83B}"/>
    </a:ext>
  </a:extLst>
</a:theme>
</file>

<file path=ppt/theme/theme3.xml><?xml version="1.0" encoding="utf-8"?>
<a:theme xmlns:a="http://schemas.openxmlformats.org/drawingml/2006/main" name="5-30711_TR22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2_BO_CT_Template.potx" id="{B1B2F3F2-0B4F-4209-B007-CB76AE668BD4}" vid="{5E751991-B51F-49F7-957F-139A6D02B770}"/>
    </a:ext>
  </a:extLst>
</a:theme>
</file>

<file path=ppt/theme/theme4.xml><?xml version="1.0" encoding="utf-8"?>
<a:theme xmlns:a="http://schemas.openxmlformats.org/drawingml/2006/main" name="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5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d12e2661e9634d9aa98bbb375f31aced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Moscone Center</TermName>
          <TermId xmlns="http://schemas.microsoft.com/office/infopath/2007/PartnerControls">d4f36a2e-dd0d-4424-990f-7c93b4e9f063</TermId>
        </TermInfo>
      </Terms>
    </d12e2661e9634d9aa98bbb375f31aced>
    <Event_x0020_Start_x0020_Date xmlns="01c77077-aee4-4b5f-bd4e-9cd40a6fff29">2016-03-30T07:00:00+00:00</Event_x0020_Start_x0020_Date>
    <Target_x0020_Audiences xmlns="8ff673fc-3231-4e3a-893b-6d7f7cd32766" xsi:nil="true"/>
    <iaa5f83406f94009a0f6a3e890699ff7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San Francisco</TermName>
          <TermId xmlns="http://schemas.microsoft.com/office/infopath/2007/PartnerControls">84dfcb53-432b-499d-8965-93d483d36b4a</TermId>
        </TermInfo>
      </Terms>
    </iaa5f83406f94009a0f6a3e890699ff7>
    <External_x0020_Speaker xmlns="01c77077-aee4-4b5f-bd4e-9cd40a6fff29">Dan Driscoll; Mike Hall</External_x0020_Speaker>
    <m6878b9dd7994da4ba144f95347d99c6 xmlns="01c77077-aee4-4b5f-bd4e-9cd40a6fff29">
      <Terms xmlns="http://schemas.microsoft.com/office/infopath/2007/PartnerControls"/>
    </m6878b9dd7994da4ba144f95347d99c6>
    <Presentation_x0020_Date xmlns="01c77077-aee4-4b5f-bd4e-9cd40a6fff29">2016-03-30T07:00:00+00:00</Presentation_x0020_Date>
    <fc15c16204564de583b4c942b10d19ec xmlns="01c77077-aee4-4b5f-bd4e-9cd40a6fff29">
      <Terms xmlns="http://schemas.microsoft.com/office/infopath/2007/PartnerControls"/>
    </fc15c16204564de583b4c942b10d19ec>
    <mb2e01f7e2d8413988e28e59aa226eec xmlns="01c77077-aee4-4b5f-bd4e-9cd40a6fff29">
      <Terms xmlns="http://schemas.microsoft.com/office/infopath/2007/PartnerControls">
        <TermInfo xmlns="http://schemas.microsoft.com/office/infopath/2007/PartnerControls">
          <TermName xmlns="http://schemas.microsoft.com/office/infopath/2007/PartnerControls">Build</TermName>
          <TermId xmlns="http://schemas.microsoft.com/office/infopath/2007/PartnerControls">58542b36-5bf5-46a6-a53f-a41fb7a73785</TermId>
        </TermInfo>
      </Terms>
    </mb2e01f7e2d8413988e28e59aa226eec>
    <MS_x0020_Content_x0020_Owner xmlns="01c77077-aee4-4b5f-bd4e-9cd40a6fff29">
      <UserInfo>
        <DisplayName/>
        <AccountId xsi:nil="true"/>
        <AccountType/>
      </UserInfo>
    </MS_x0020_Content_x0020_Owner>
    <Session_x0020_Code xmlns="01c77077-aee4-4b5f-bd4e-9cd40a6fff29">B821</Session_x0020_Code>
    <Event_x0020_End_x0020_Date xmlns="01c77077-aee4-4b5f-bd4e-9cd40a6fff29">2016-04-01T07:00:00+00:00</Event_x0020_End_x0020_Date>
    <o1010385baed4da9b5076a6aa651d1e5 xmlns="01c77077-aee4-4b5f-bd4e-9cd40a6fff29">
      <Terms xmlns="http://schemas.microsoft.com/office/infopath/2007/PartnerControls"/>
    </o1010385baed4da9b5076a6aa651d1e5>
    <kc6d1bd9a46e4e5fbbbf99ca3de7a092 xmlns="01c77077-aee4-4b5f-bd4e-9cd40a6fff29">
      <Terms xmlns="http://schemas.microsoft.com/office/infopath/2007/PartnerControls"/>
    </kc6d1bd9a46e4e5fbbbf99ca3de7a092>
    <MS_x0020_Speaker xmlns="01c77077-aee4-4b5f-bd4e-9cd40a6fff29">
      <UserInfo>
        <DisplayName/>
        <AccountId xsi:nil="true"/>
        <AccountType/>
      </UserInfo>
    </MS_x0020_Speaker>
    <TaxKeywordTaxHTField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Microsoft Build 2016</TermName>
          <TermId xmlns="http://schemas.microsoft.com/office/infopath/2007/PartnerControls">da8a10b5-9bc3-4217-80aa-6b60d6ec1cee</TermId>
        </TermInfo>
      </Terms>
    </TaxKeywordTaxHTField>
    <TaxCatchAll xmlns="230e9df3-be65-4c73-a93b-d1236ebd677e">
      <Value>48</Value>
      <Value>47</Value>
      <Value>46</Value>
      <Value>49</Value>
    </TaxCatchAl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PresentationsDoc" ma:contentTypeID="0x01010031DCF4CA090F824DB1E4CCBB6B9D64EA00101E8AAD132F8F4D96340D6376C8BB3E" ma:contentTypeVersion="21" ma:contentTypeDescription="" ma:contentTypeScope="" ma:versionID="264624295c8b52c397a103286eb3d87c">
  <xsd:schema xmlns:xsd="http://www.w3.org/2001/XMLSchema" xmlns:xs="http://www.w3.org/2001/XMLSchema" xmlns:p="http://schemas.microsoft.com/office/2006/metadata/properties" xmlns:ns1="http://schemas.microsoft.com/sharepoint/v3" xmlns:ns2="01c77077-aee4-4b5f-bd4e-9cd40a6fff29" xmlns:ns3="230e9df3-be65-4c73-a93b-d1236ebd677e" xmlns:ns5="8ff673fc-3231-4e3a-893b-6d7f7cd32766" targetNamespace="http://schemas.microsoft.com/office/2006/metadata/properties" ma:root="true" ma:fieldsID="795b20f19f95dfa6d1f4d708b4ec8d36" ns1:_="" ns2:_="" ns3:_="" ns5:_="">
    <xsd:import namespace="http://schemas.microsoft.com/sharepoint/v3"/>
    <xsd:import namespace="01c77077-aee4-4b5f-bd4e-9cd40a6fff29"/>
    <xsd:import namespace="230e9df3-be65-4c73-a93b-d1236ebd677e"/>
    <xsd:import namespace="8ff673fc-3231-4e3a-893b-6d7f7cd32766"/>
    <xsd:element name="properties">
      <xsd:complexType>
        <xsd:sequence>
          <xsd:element name="documentManagement">
            <xsd:complexType>
              <xsd:all>
                <xsd:element ref="ns2:mb2e01f7e2d8413988e28e59aa226eec" minOccurs="0"/>
                <xsd:element ref="ns3:TaxCatchAll" minOccurs="0"/>
                <xsd:element ref="ns3:TaxCatchAllLabel" minOccurs="0"/>
                <xsd:element ref="ns2:iaa5f83406f94009a0f6a3e890699ff7" minOccurs="0"/>
                <xsd:element ref="ns2:d12e2661e9634d9aa98bbb375f31aced" minOccurs="0"/>
                <xsd:element ref="ns2:Event_x0020_Start_x0020_Date" minOccurs="0"/>
                <xsd:element ref="ns2:Event_x0020_End_x0020_Date" minOccurs="0"/>
                <xsd:element ref="ns2:Presentation_x0020_Date" minOccurs="0"/>
                <xsd:element ref="ns2:MS_x0020_Speaker" minOccurs="0"/>
                <xsd:element ref="ns2:External_x0020_Speaker" minOccurs="0"/>
                <xsd:element ref="ns2:o1010385baed4da9b5076a6aa651d1e5" minOccurs="0"/>
                <xsd:element ref="ns2:kc6d1bd9a46e4e5fbbbf99ca3de7a092" minOccurs="0"/>
                <xsd:element ref="ns2:Session_x0020_Code" minOccurs="0"/>
                <xsd:element ref="ns2:MS_x0020_Content_x0020_Owner" minOccurs="0"/>
                <xsd:element ref="ns2:m6878b9dd7994da4ba144f95347d99c6" minOccurs="0"/>
                <xsd:element ref="ns2:fc15c16204564de583b4c942b10d19ec" minOccurs="0"/>
                <xsd:element ref="ns1:AverageRating" minOccurs="0"/>
                <xsd:element ref="ns1:RatingCount" minOccurs="0"/>
                <xsd:element ref="ns1:LikesCount" minOccurs="0"/>
                <xsd:element ref="ns3:TaxKeywordTaxHTField" minOccurs="0"/>
                <xsd:element ref="ns5:Target_x0020_Audiences" minOccurs="0"/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31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32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LikesCount" ma:index="33" nillable="true" ma:displayName="Number of Likes" ma:internalName="LikesCount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c77077-aee4-4b5f-bd4e-9cd40a6fff29" elementFormDefault="qualified">
    <xsd:import namespace="http://schemas.microsoft.com/office/2006/documentManagement/types"/>
    <xsd:import namespace="http://schemas.microsoft.com/office/infopath/2007/PartnerControls"/>
    <xsd:element name="mb2e01f7e2d8413988e28e59aa226eec" ma:index="8" nillable="true" ma:taxonomy="true" ma:internalName="mb2e01f7e2d8413988e28e59aa226eec" ma:taxonomyFieldName="Event_x0020_Name" ma:displayName="Event Name" ma:default="" ma:fieldId="{6b2e01f7-e2d8-4139-88e2-8e59aa226eec}" ma:sspId="e385fb40-52d4-4fae-9c5b-3e8ff8a5878e" ma:termSetId="32cfb7b5-aebe-4989-95ed-0d5619f5d6c0" ma:anchorId="eaa4d92a-3824-4a49-92be-7ef169e4e325" ma:open="false" ma:isKeyword="false">
      <xsd:complexType>
        <xsd:sequence>
          <xsd:element ref="pc:Terms" minOccurs="0" maxOccurs="1"/>
        </xsd:sequence>
      </xsd:complexType>
    </xsd:element>
    <xsd:element name="iaa5f83406f94009a0f6a3e890699ff7" ma:index="12" nillable="true" ma:taxonomy="true" ma:internalName="iaa5f83406f94009a0f6a3e890699ff7" ma:taxonomyFieldName="Event_x0020_Location" ma:displayName="Event Location" ma:default="" ma:fieldId="{2aa5f834-06f9-4009-a0f6-a3e890699ff7}" ma:sspId="e385fb40-52d4-4fae-9c5b-3e8ff8a5878e" ma:termSetId="ff02addd-433e-4baa-a831-22be402789d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12e2661e9634d9aa98bbb375f31aced" ma:index="14" nillable="true" ma:taxonomy="true" ma:internalName="d12e2661e9634d9aa98bbb375f31aced" ma:taxonomyFieldName="Event_x0020_Venue" ma:displayName="Event Venue" ma:default="" ma:fieldId="{d12e2661-e963-4d9a-a98b-bb375f31aced}" ma:sspId="e385fb40-52d4-4fae-9c5b-3e8ff8a5878e" ma:termSetId="ff02addd-433e-4baa-a831-22be402789db" ma:anchorId="d989be80-0593-11e1-be50-0800200c9a66" ma:open="false" ma:isKeyword="false">
      <xsd:complexType>
        <xsd:sequence>
          <xsd:element ref="pc:Terms" minOccurs="0" maxOccurs="1"/>
        </xsd:sequence>
      </xsd:complexType>
    </xsd:element>
    <xsd:element name="Event_x0020_Start_x0020_Date" ma:index="16" nillable="true" ma:displayName="Event Start Date" ma:format="DateOnly" ma:internalName="Event_x0020_Start_x0020_Date">
      <xsd:simpleType>
        <xsd:restriction base="dms:DateTime"/>
      </xsd:simpleType>
    </xsd:element>
    <xsd:element name="Event_x0020_End_x0020_Date" ma:index="17" nillable="true" ma:displayName="Event End Date" ma:format="DateOnly" ma:internalName="Event_x0020_End_x0020_Date">
      <xsd:simpleType>
        <xsd:restriction base="dms:DateTime"/>
      </xsd:simpleType>
    </xsd:element>
    <xsd:element name="Presentation_x0020_Date" ma:index="18" nillable="true" ma:displayName="Presentation Date" ma:format="DateOnly" ma:internalName="Presentation_x0020_Date">
      <xsd:simpleType>
        <xsd:restriction base="dms:DateTime"/>
      </xsd:simpleType>
    </xsd:element>
    <xsd:element name="MS_x0020_Speaker" ma:index="19" nillable="true" ma:displayName="MS Speaker" ma:list="UserInfo" ma:SharePointGroup="0" ma:internalName="MS_x0020_Speaker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ternal_x0020_Speaker" ma:index="20" nillable="true" ma:displayName="External Speaker" ma:internalName="External_x0020_Speaker">
      <xsd:simpleType>
        <xsd:restriction base="dms:Text">
          <xsd:maxLength value="255"/>
        </xsd:restriction>
      </xsd:simpleType>
    </xsd:element>
    <xsd:element name="o1010385baed4da9b5076a6aa651d1e5" ma:index="21" nillable="true" ma:taxonomy="true" ma:internalName="o1010385baed4da9b5076a6aa651d1e5" ma:taxonomyFieldName="Product" ma:displayName="Product" ma:default="" ma:fieldId="{81010385-baed-4da9-b507-6a6aa651d1e5}" ma:taxonomyMulti="true" ma:sspId="e385fb40-52d4-4fae-9c5b-3e8ff8a5878e" ma:termSetId="e8298524-23d5-441d-8e61-21bed1c2c47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c6d1bd9a46e4e5fbbbf99ca3de7a092" ma:index="23" nillable="true" ma:taxonomy="true" ma:internalName="kc6d1bd9a46e4e5fbbbf99ca3de7a092" ma:taxonomyFieldName="Campaign" ma:displayName="Campaign" ma:default="" ma:fieldId="{4c6d1bd9-a46e-4e5f-bbbf-99ca3de7a092}" ma:taxonomyMulti="true" ma:sspId="e385fb40-52d4-4fae-9c5b-3e8ff8a5878e" ma:termSetId="eb6054b1-3a98-4c79-97b4-d20150dd266e" ma:anchorId="a7bf803d-fc4f-4bb4-903c-88e76437cc17" ma:open="false" ma:isKeyword="false">
      <xsd:complexType>
        <xsd:sequence>
          <xsd:element ref="pc:Terms" minOccurs="0" maxOccurs="1"/>
        </xsd:sequence>
      </xsd:complexType>
    </xsd:element>
    <xsd:element name="Session_x0020_Code" ma:index="25" nillable="true" ma:displayName="Session Code" ma:internalName="Session_x0020_Code">
      <xsd:simpleType>
        <xsd:restriction base="dms:Text">
          <xsd:maxLength value="255"/>
        </xsd:restriction>
      </xsd:simpleType>
    </xsd:element>
    <xsd:element name="MS_x0020_Content_x0020_Owner" ma:index="26" nillable="true" ma:displayName="MS Content Owner" ma:list="UserInfo" ma:SharePointGroup="0" ma:internalName="MS_x0020_Content_x0020_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6878b9dd7994da4ba144f95347d99c6" ma:index="27" nillable="true" ma:taxonomy="true" ma:internalName="m6878b9dd7994da4ba144f95347d99c6" ma:taxonomyFieldName="Track" ma:displayName="Track" ma:readOnly="false" ma:default="" ma:fieldId="{66878b9d-d799-4da4-ba14-4f95347d99c6}" ma:sspId="e385fb40-52d4-4fae-9c5b-3e8ff8a5878e" ma:termSetId="8113a965-58e2-4a85-99b9-55376be5482e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c15c16204564de583b4c942b10d19ec" ma:index="29" nillable="true" ma:taxonomy="true" ma:internalName="fc15c16204564de583b4c942b10d19ec" ma:taxonomyFieldName="Audience1" ma:displayName="Audience" ma:default="" ma:fieldId="{fc15c162-0456-4de5-83b4-c942b10d19ec}" ma:taxonomyMulti="true" ma:sspId="e385fb40-52d4-4fae-9c5b-3e8ff8a5878e" ma:termSetId="02c0b350-7782-44ed-b079-a5ef0c1b9fe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3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9" nillable="true" ma:displayName="Taxonomy Catch All Column" ma:description="" ma:hidden="true" ma:list="{0d8ba32e-6f24-4e39-985b-e3fd5ec6bdb7}" ma:internalName="TaxCatchAll" ma:showField="CatchAllData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description="" ma:hidden="true" ma:list="{0d8ba32e-6f24-4e39-985b-e3fd5ec6bdb7}" ma:internalName="TaxCatchAllLabel" ma:readOnly="true" ma:showField="CatchAllDataLabel" ma:web="01c77077-aee4-4b5f-bd4e-9cd40a6fff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KeywordTaxHTField" ma:index="35" nillable="true" ma:taxonomy="true" ma:internalName="TaxKeywordTaxHTField" ma:taxonomyFieldName="TaxKeyword" ma:displayName="Enterprise Keywords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f673fc-3231-4e3a-893b-6d7f7cd32766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37" nillable="true" ma:displayName="Target Audiences" ma:internalName="Target_x0020_Audiences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34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schemas.microsoft.com/office/2006/metadata/properties"/>
    <ds:schemaRef ds:uri="http://schemas.microsoft.com/sharepoint/v3"/>
    <ds:schemaRef ds:uri="230e9df3-be65-4c73-a93b-d1236ebd677e"/>
    <ds:schemaRef ds:uri="http://purl.org/dc/terms/"/>
    <ds:schemaRef ds:uri="8ff673fc-3231-4e3a-893b-6d7f7cd32766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01c77077-aee4-4b5f-bd4e-9cd40a6fff2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A4D29B-0199-4083-B6CB-53559E57A3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01c77077-aee4-4b5f-bd4e-9cd40a6fff29"/>
    <ds:schemaRef ds:uri="230e9df3-be65-4c73-a93b-d1236ebd677e"/>
    <ds:schemaRef ds:uri="8ff673fc-3231-4e3a-893b-6d7f7cd327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Microsoft_Build_2016_16x9_Template</Template>
  <TotalTime>1609</TotalTime>
  <Words>551</Words>
  <Application>Microsoft Macintosh PowerPoint</Application>
  <PresentationFormat>Custom</PresentationFormat>
  <Paragraphs>115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Calibri</vt:lpstr>
      <vt:lpstr>Consolas</vt:lpstr>
      <vt:lpstr>inherit</vt:lpstr>
      <vt:lpstr>Segoe UI</vt:lpstr>
      <vt:lpstr>Segoe UI Light</vt:lpstr>
      <vt:lpstr>Wingdings</vt:lpstr>
      <vt:lpstr>Arial</vt:lpstr>
      <vt:lpstr>5-30721_Build_2016_Template_Light</vt:lpstr>
      <vt:lpstr>5-30721_Build_2016_Template_Dark</vt:lpstr>
      <vt:lpstr>5-30711_TR22_BO_CT_Template</vt:lpstr>
      <vt:lpstr>COLOR TEMPLATE</vt:lpstr>
      <vt:lpstr>5_COLOR TEMPLATE</vt:lpstr>
      <vt:lpstr>PowerPoint Presentation</vt:lpstr>
      <vt:lpstr>PowerPoint Presentation</vt:lpstr>
      <vt:lpstr>PowerPoint Presentation</vt:lpstr>
      <vt:lpstr>Conversation As A Platform</vt:lpstr>
      <vt:lpstr>Jugadores</vt:lpstr>
      <vt:lpstr>Principios</vt:lpstr>
      <vt:lpstr>PowerPoint Presentation</vt:lpstr>
      <vt:lpstr>Conversation As A Service</vt:lpstr>
      <vt:lpstr>Cortana Intelligence Suite </vt:lpstr>
      <vt:lpstr>Cortana Intelligence Suite</vt:lpstr>
      <vt:lpstr>Bot Framework</vt:lpstr>
      <vt:lpstr>¿Qué es un bot? </vt:lpstr>
      <vt:lpstr>¿Deberías crear un bot? </vt:lpstr>
      <vt:lpstr>PowerPoint Presentation</vt:lpstr>
      <vt:lpstr>Buenas prácticas</vt:lpstr>
      <vt:lpstr>PowerPoint Presentation</vt:lpstr>
      <vt:lpstr>PowerPoint Presentation</vt:lpstr>
      <vt:lpstr>Bot Connector</vt:lpstr>
      <vt:lpstr>Mensajes</vt:lpstr>
      <vt:lpstr>PowerPoint Presentation</vt:lpstr>
      <vt:lpstr>¡A trabajar!</vt:lpstr>
    </vt:vector>
  </TitlesOfParts>
  <Manager/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Building a Conversational Bot: From 0 to 60</dc:title>
  <dc:subject>&lt;Speech title here&gt;</dc:subject>
  <dc:creator>Shows</dc:creator>
  <cp:keywords>Microsoft Build 2016</cp:keywords>
  <dc:description>Template: Mitchell Derrey, Silver Fox Productions
Formatting: 
Audience Type:</dc:description>
  <cp:lastModifiedBy>Humberto Jaimes</cp:lastModifiedBy>
  <cp:revision>25</cp:revision>
  <dcterms:created xsi:type="dcterms:W3CDTF">2016-03-30T17:18:35Z</dcterms:created>
  <dcterms:modified xsi:type="dcterms:W3CDTF">2017-02-20T04:18:33Z</dcterms:modified>
  <cp:category>Microsoft Build 2016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0x01010031DCF4CA090F824DB1E4CCBB6B9D64EA00101E8AAD132F8F4D96340D6376C8BB3E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>49;#Moscone Center|d4f36a2e-dd0d-4424-990f-7c93b4e9f063</vt:lpwstr>
  </property>
  <property fmtid="{D5CDD505-2E9C-101B-9397-08002B2CF9AE}" pid="7" name="Track">
    <vt:lpwstr/>
  </property>
  <property fmtid="{D5CDD505-2E9C-101B-9397-08002B2CF9AE}" pid="8" name="Event Location">
    <vt:lpwstr>48;#San Francisco|84dfcb53-432b-499d-8965-93d483d36b4a</vt:lpwstr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TaxKeyword">
    <vt:lpwstr>46;#Microsoft Build 2016|da8a10b5-9bc3-4217-80aa-6b60d6ec1cee</vt:lpwstr>
  </property>
  <property fmtid="{D5CDD505-2E9C-101B-9397-08002B2CF9AE}" pid="12" name="Audience1">
    <vt:lpwstr/>
  </property>
  <property fmtid="{D5CDD505-2E9C-101B-9397-08002B2CF9AE}" pid="13" name="Event Name">
    <vt:lpwstr>47;#Build|58542b36-5bf5-46a6-a53f-a41fb7a73785</vt:lpwstr>
  </property>
</Properties>
</file>